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71" r:id="rId6"/>
    <p:sldId id="264" r:id="rId7"/>
    <p:sldId id="263" r:id="rId8"/>
    <p:sldId id="262" r:id="rId9"/>
    <p:sldId id="277" r:id="rId10"/>
    <p:sldId id="268" r:id="rId11"/>
    <p:sldId id="270" r:id="rId12"/>
    <p:sldId id="275" r:id="rId13"/>
    <p:sldId id="276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1"/>
  </p:normalViewPr>
  <p:slideViewPr>
    <p:cSldViewPr snapToGrid="0" snapToObjects="1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88704-E89F-45A7-86C6-DCBCFB25AF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6C792-2367-4277-BE04-9109B034E128}">
      <dgm:prSet custT="1"/>
      <dgm:spPr/>
      <dgm:t>
        <a:bodyPr/>
        <a:lstStyle/>
        <a:p>
          <a:r>
            <a:rPr lang="en-GB" sz="2000" dirty="0"/>
            <a:t>La </a:t>
          </a:r>
          <a:r>
            <a:rPr lang="en-GB" sz="2000" b="1" i="0" dirty="0"/>
            <a:t>Brexit </a:t>
          </a:r>
          <a:r>
            <a:rPr lang="en-GB" sz="2000" dirty="0" err="1"/>
            <a:t>dimostra</a:t>
          </a:r>
          <a:r>
            <a:rPr lang="en-GB" sz="2000" dirty="0"/>
            <a:t> </a:t>
          </a:r>
          <a:r>
            <a:rPr lang="en-GB" sz="2000" dirty="0" err="1"/>
            <a:t>che</a:t>
          </a:r>
          <a:r>
            <a:rPr lang="en-GB" sz="2000" dirty="0"/>
            <a:t> il </a:t>
          </a:r>
          <a:r>
            <a:rPr lang="en-GB" sz="2000" dirty="0" err="1"/>
            <a:t>progetto</a:t>
          </a:r>
          <a:r>
            <a:rPr lang="en-GB" sz="2000" dirty="0"/>
            <a:t> UE non è </a:t>
          </a:r>
          <a:r>
            <a:rPr lang="en-GB" sz="2000" dirty="0" err="1"/>
            <a:t>irreversibile</a:t>
          </a:r>
          <a:r>
            <a:rPr lang="en-GB" sz="2000" dirty="0"/>
            <a:t>.  </a:t>
          </a:r>
          <a:endParaRPr lang="en-US" sz="2000" dirty="0"/>
        </a:p>
      </dgm:t>
    </dgm:pt>
    <dgm:pt modelId="{7CE3F313-4B7B-4DEE-B4A2-3E3BF49B019F}" type="parTrans" cxnId="{B0834EEF-91A7-47E5-87C2-1948634C829D}">
      <dgm:prSet/>
      <dgm:spPr/>
      <dgm:t>
        <a:bodyPr/>
        <a:lstStyle/>
        <a:p>
          <a:endParaRPr lang="en-US"/>
        </a:p>
      </dgm:t>
    </dgm:pt>
    <dgm:pt modelId="{7C5C3C93-C406-42FD-9750-8C5C578BD537}" type="sibTrans" cxnId="{B0834EEF-91A7-47E5-87C2-1948634C829D}">
      <dgm:prSet/>
      <dgm:spPr/>
      <dgm:t>
        <a:bodyPr/>
        <a:lstStyle/>
        <a:p>
          <a:endParaRPr lang="en-US"/>
        </a:p>
      </dgm:t>
    </dgm:pt>
    <dgm:pt modelId="{67873997-64CF-4B98-840E-29D7991FE94B}">
      <dgm:prSet custT="1"/>
      <dgm:spPr/>
      <dgm:t>
        <a:bodyPr/>
        <a:lstStyle/>
        <a:p>
          <a:r>
            <a:rPr lang="en-GB" sz="2000" dirty="0"/>
            <a:t>La </a:t>
          </a:r>
          <a:r>
            <a:rPr lang="en-GB" sz="2000" b="1" dirty="0"/>
            <a:t>pace</a:t>
          </a:r>
          <a:r>
            <a:rPr lang="en-GB" sz="2000" dirty="0"/>
            <a:t> non è </a:t>
          </a:r>
          <a:r>
            <a:rPr lang="en-GB" sz="2000" dirty="0" err="1"/>
            <a:t>garantita</a:t>
          </a:r>
          <a:r>
            <a:rPr lang="en-GB" sz="2000" dirty="0"/>
            <a:t>.</a:t>
          </a:r>
          <a:endParaRPr lang="en-US" sz="2000" dirty="0"/>
        </a:p>
      </dgm:t>
    </dgm:pt>
    <dgm:pt modelId="{14084675-96EF-4DDB-BB0C-13B83C9B03DE}" type="parTrans" cxnId="{0E444146-4CED-4633-928F-D212EE7C8DCF}">
      <dgm:prSet/>
      <dgm:spPr/>
      <dgm:t>
        <a:bodyPr/>
        <a:lstStyle/>
        <a:p>
          <a:endParaRPr lang="en-US"/>
        </a:p>
      </dgm:t>
    </dgm:pt>
    <dgm:pt modelId="{29EC0E1C-D8E9-4CDE-854D-CD11E1AE33B0}" type="sibTrans" cxnId="{0E444146-4CED-4633-928F-D212EE7C8DCF}">
      <dgm:prSet/>
      <dgm:spPr/>
      <dgm:t>
        <a:bodyPr/>
        <a:lstStyle/>
        <a:p>
          <a:endParaRPr lang="en-US"/>
        </a:p>
      </dgm:t>
    </dgm:pt>
    <dgm:pt modelId="{F2F13F09-BCB4-4FD9-BCF3-FB4B260E5780}">
      <dgm:prSet custT="1"/>
      <dgm:spPr/>
      <dgm:t>
        <a:bodyPr/>
        <a:lstStyle/>
        <a:p>
          <a:r>
            <a:rPr lang="en-GB" sz="2000" dirty="0"/>
            <a:t>Rispetto </a:t>
          </a:r>
          <a:r>
            <a:rPr lang="en-GB" sz="2000" dirty="0" err="1"/>
            <a:t>dei</a:t>
          </a:r>
          <a:r>
            <a:rPr lang="en-GB" sz="2000" dirty="0"/>
            <a:t> </a:t>
          </a:r>
          <a:r>
            <a:rPr lang="en-GB" sz="2000" b="1" dirty="0" err="1"/>
            <a:t>diritti</a:t>
          </a:r>
          <a:r>
            <a:rPr lang="en-GB" sz="2000" b="1" dirty="0"/>
            <a:t> </a:t>
          </a:r>
          <a:r>
            <a:rPr lang="en-GB" sz="2000" b="1" dirty="0" err="1"/>
            <a:t>umani</a:t>
          </a:r>
          <a:r>
            <a:rPr lang="en-GB" sz="2000" b="1" dirty="0"/>
            <a:t> </a:t>
          </a:r>
          <a:r>
            <a:rPr lang="en-GB" sz="2000" dirty="0"/>
            <a:t>e </a:t>
          </a:r>
          <a:r>
            <a:rPr lang="en-GB" sz="2000" dirty="0" err="1"/>
            <a:t>allontanamento</a:t>
          </a:r>
          <a:r>
            <a:rPr lang="en-GB" sz="2000" dirty="0"/>
            <a:t> </a:t>
          </a:r>
          <a:r>
            <a:rPr lang="en-GB" sz="2000" dirty="0" err="1"/>
            <a:t>dallo</a:t>
          </a:r>
          <a:r>
            <a:rPr lang="en-GB" sz="2000" dirty="0"/>
            <a:t> </a:t>
          </a:r>
          <a:r>
            <a:rPr lang="en-GB" sz="2000" b="1" dirty="0" err="1"/>
            <a:t>Stato</a:t>
          </a:r>
          <a:r>
            <a:rPr lang="en-GB" sz="2000" b="1" dirty="0"/>
            <a:t> di </a:t>
          </a:r>
          <a:r>
            <a:rPr lang="en-GB" sz="2000" b="1" dirty="0" err="1"/>
            <a:t>diritto</a:t>
          </a:r>
          <a:r>
            <a:rPr lang="en-GB" sz="2000" dirty="0"/>
            <a:t>?</a:t>
          </a:r>
          <a:endParaRPr lang="en-US" sz="2000" dirty="0"/>
        </a:p>
      </dgm:t>
    </dgm:pt>
    <dgm:pt modelId="{7F9B974E-EE44-4524-ABC8-87643B3CD494}" type="parTrans" cxnId="{190A5ADE-F298-4348-851B-9EF2DEDFAD35}">
      <dgm:prSet/>
      <dgm:spPr/>
      <dgm:t>
        <a:bodyPr/>
        <a:lstStyle/>
        <a:p>
          <a:endParaRPr lang="en-US"/>
        </a:p>
      </dgm:t>
    </dgm:pt>
    <dgm:pt modelId="{9BC41D5E-DF36-4F34-AFDF-EDDF7F0D8F71}" type="sibTrans" cxnId="{190A5ADE-F298-4348-851B-9EF2DEDFAD35}">
      <dgm:prSet/>
      <dgm:spPr/>
      <dgm:t>
        <a:bodyPr/>
        <a:lstStyle/>
        <a:p>
          <a:endParaRPr lang="en-US"/>
        </a:p>
      </dgm:t>
    </dgm:pt>
    <dgm:pt modelId="{5CACB2B4-32DD-43F0-BE4C-8FBFEF73E861}">
      <dgm:prSet custT="1"/>
      <dgm:spPr/>
      <dgm:t>
        <a:bodyPr/>
        <a:lstStyle/>
        <a:p>
          <a:r>
            <a:rPr lang="en-GB" sz="2000" b="1" dirty="0" err="1"/>
            <a:t>Resilienza</a:t>
          </a:r>
          <a:r>
            <a:rPr lang="en-GB" sz="2000" b="1" dirty="0"/>
            <a:t>: </a:t>
          </a:r>
          <a:r>
            <a:rPr lang="en-GB" sz="2000" dirty="0" err="1"/>
            <a:t>Esposizione</a:t>
          </a:r>
          <a:r>
            <a:rPr lang="en-GB" sz="2000" dirty="0"/>
            <a:t> a </a:t>
          </a:r>
          <a:r>
            <a:rPr lang="en-GB" sz="2000" dirty="0" err="1"/>
            <a:t>crisi</a:t>
          </a:r>
          <a:r>
            <a:rPr lang="en-GB" sz="2000" dirty="0"/>
            <a:t> sanitaria e </a:t>
          </a:r>
          <a:r>
            <a:rPr lang="en-GB" sz="2000" dirty="0" err="1"/>
            <a:t>rischi</a:t>
          </a:r>
          <a:r>
            <a:rPr lang="en-GB" sz="2000" dirty="0"/>
            <a:t> </a:t>
          </a:r>
          <a:r>
            <a:rPr lang="en-GB" sz="2000" dirty="0" err="1"/>
            <a:t>sociali</a:t>
          </a:r>
          <a:r>
            <a:rPr lang="en-GB" sz="2000" dirty="0"/>
            <a:t> (</a:t>
          </a:r>
          <a:r>
            <a:rPr lang="en-GB" sz="2000" dirty="0" err="1"/>
            <a:t>precarietà</a:t>
          </a:r>
          <a:r>
            <a:rPr lang="en-GB" sz="2000" dirty="0"/>
            <a:t>, </a:t>
          </a:r>
          <a:r>
            <a:rPr lang="en-GB" sz="2000" dirty="0" err="1"/>
            <a:t>peggioramento</a:t>
          </a:r>
          <a:r>
            <a:rPr lang="en-GB" sz="2000" dirty="0"/>
            <a:t>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condizioni</a:t>
          </a:r>
          <a:r>
            <a:rPr lang="en-GB" sz="2000" dirty="0"/>
            <a:t> di </a:t>
          </a:r>
          <a:r>
            <a:rPr lang="en-GB" sz="2000" dirty="0" err="1"/>
            <a:t>lavoro</a:t>
          </a:r>
          <a:r>
            <a:rPr lang="en-GB" sz="2000" dirty="0"/>
            <a:t>, </a:t>
          </a:r>
          <a:r>
            <a:rPr lang="en-GB" sz="2000" dirty="0" err="1"/>
            <a:t>disuguaglianza</a:t>
          </a:r>
          <a:r>
            <a:rPr lang="en-GB" sz="2000" dirty="0"/>
            <a:t>, </a:t>
          </a:r>
          <a:r>
            <a:rPr lang="en-GB" sz="2000" dirty="0" err="1"/>
            <a:t>discriminazioni</a:t>
          </a:r>
          <a:r>
            <a:rPr lang="en-GB" sz="2000" dirty="0"/>
            <a:t> ai </a:t>
          </a:r>
          <a:r>
            <a:rPr lang="en-GB" sz="2000" dirty="0" err="1"/>
            <a:t>danni</a:t>
          </a:r>
          <a:r>
            <a:rPr lang="en-GB" sz="2000" dirty="0"/>
            <a:t> </a:t>
          </a:r>
          <a:r>
            <a:rPr lang="en-GB" sz="2000" dirty="0" err="1"/>
            <a:t>dei</a:t>
          </a:r>
          <a:r>
            <a:rPr lang="en-GB" sz="2000" dirty="0"/>
            <a:t> </a:t>
          </a:r>
          <a:r>
            <a:rPr lang="en-GB" sz="2000" dirty="0" err="1"/>
            <a:t>poveri</a:t>
          </a:r>
          <a:r>
            <a:rPr lang="en-GB" sz="2000" dirty="0"/>
            <a:t>). </a:t>
          </a:r>
          <a:r>
            <a:rPr lang="en-GB" sz="2000" dirty="0" err="1"/>
            <a:t>Iper-proteggiamo</a:t>
          </a:r>
          <a:r>
            <a:rPr lang="en-GB" sz="2000" dirty="0"/>
            <a:t> </a:t>
          </a:r>
          <a:r>
            <a:rPr lang="en-GB" sz="2000" dirty="0" err="1"/>
            <a:t>l’economia</a:t>
          </a:r>
          <a:r>
            <a:rPr lang="en-GB" sz="2000" dirty="0"/>
            <a:t> ma </a:t>
          </a:r>
          <a:r>
            <a:rPr lang="en-GB" sz="2000" dirty="0" err="1"/>
            <a:t>abbiamo</a:t>
          </a:r>
          <a:r>
            <a:rPr lang="en-GB" sz="2000" dirty="0"/>
            <a:t> </a:t>
          </a:r>
          <a:r>
            <a:rPr lang="en-GB" sz="2000" dirty="0" err="1"/>
            <a:t>servizi</a:t>
          </a:r>
          <a:r>
            <a:rPr lang="en-GB" sz="2000" dirty="0"/>
            <a:t> </a:t>
          </a:r>
          <a:r>
            <a:rPr lang="en-GB" sz="2000" dirty="0" err="1"/>
            <a:t>pubblici</a:t>
          </a:r>
          <a:r>
            <a:rPr lang="en-GB" sz="2000" dirty="0"/>
            <a:t> </a:t>
          </a:r>
          <a:r>
            <a:rPr lang="en-GB" sz="2000" dirty="0" err="1"/>
            <a:t>fragili</a:t>
          </a:r>
          <a:r>
            <a:rPr lang="en-GB" sz="2000" dirty="0"/>
            <a:t> e </a:t>
          </a:r>
          <a:r>
            <a:rPr lang="en-GB" sz="2000" dirty="0" err="1"/>
            <a:t>un’infrastruttura</a:t>
          </a:r>
          <a:r>
            <a:rPr lang="en-GB" sz="2000" dirty="0"/>
            <a:t> </a:t>
          </a:r>
          <a:r>
            <a:rPr lang="en-GB" sz="2000" dirty="0" err="1"/>
            <a:t>sociale</a:t>
          </a:r>
          <a:r>
            <a:rPr lang="en-GB" sz="2000" dirty="0"/>
            <a:t> </a:t>
          </a:r>
          <a:r>
            <a:rPr lang="en-GB" sz="2000" dirty="0" err="1"/>
            <a:t>frammentata</a:t>
          </a:r>
          <a:r>
            <a:rPr lang="en-GB" sz="2000" dirty="0"/>
            <a:t>.</a:t>
          </a:r>
          <a:r>
            <a:rPr lang="it-IT" sz="2000" dirty="0"/>
            <a:t> </a:t>
          </a:r>
          <a:endParaRPr lang="en-US" sz="2000" dirty="0"/>
        </a:p>
      </dgm:t>
    </dgm:pt>
    <dgm:pt modelId="{F27F3A7A-1B59-4A27-81BC-B448B65937A0}" type="parTrans" cxnId="{5DBEB549-465E-481F-81DD-9C6766D329A7}">
      <dgm:prSet/>
      <dgm:spPr/>
      <dgm:t>
        <a:bodyPr/>
        <a:lstStyle/>
        <a:p>
          <a:endParaRPr lang="en-US"/>
        </a:p>
      </dgm:t>
    </dgm:pt>
    <dgm:pt modelId="{9AD7C78B-6C9A-4587-A598-A604FE5808D2}" type="sibTrans" cxnId="{5DBEB549-465E-481F-81DD-9C6766D329A7}">
      <dgm:prSet/>
      <dgm:spPr/>
      <dgm:t>
        <a:bodyPr/>
        <a:lstStyle/>
        <a:p>
          <a:endParaRPr lang="en-US"/>
        </a:p>
      </dgm:t>
    </dgm:pt>
    <dgm:pt modelId="{4C0A8204-13E2-4D78-B962-1424D6B0450C}">
      <dgm:prSet custT="1"/>
      <dgm:spPr/>
      <dgm:t>
        <a:bodyPr/>
        <a:lstStyle/>
        <a:p>
          <a:r>
            <a:rPr lang="it-IT" sz="2000" dirty="0"/>
            <a:t>Avanzamento delle </a:t>
          </a:r>
          <a:r>
            <a:rPr lang="it-IT" sz="2000" b="1" dirty="0"/>
            <a:t>forze non democratiche. </a:t>
          </a:r>
          <a:r>
            <a:rPr lang="en-GB" sz="2000" dirty="0"/>
            <a:t>La </a:t>
          </a:r>
          <a:r>
            <a:rPr lang="en-GB" sz="2000" dirty="0" err="1"/>
            <a:t>crisi</a:t>
          </a:r>
          <a:r>
            <a:rPr lang="en-GB" sz="2000" dirty="0"/>
            <a:t>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democrazie</a:t>
          </a:r>
          <a:r>
            <a:rPr lang="en-GB" sz="2000" dirty="0"/>
            <a:t> </a:t>
          </a:r>
          <a:r>
            <a:rPr lang="en-GB" sz="2000" dirty="0" err="1"/>
            <a:t>nazionali</a:t>
          </a:r>
          <a:r>
            <a:rPr lang="en-GB" sz="2000" dirty="0"/>
            <a:t> con il </a:t>
          </a:r>
          <a:r>
            <a:rPr lang="en-GB" sz="2000" dirty="0" err="1"/>
            <a:t>progresso</a:t>
          </a:r>
          <a:r>
            <a:rPr lang="en-GB" sz="2000" dirty="0"/>
            <a:t>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forze</a:t>
          </a:r>
          <a:r>
            <a:rPr lang="en-GB" sz="2000" dirty="0"/>
            <a:t> di </a:t>
          </a:r>
          <a:r>
            <a:rPr lang="en-GB" sz="2000" dirty="0" err="1"/>
            <a:t>estrema</a:t>
          </a:r>
          <a:r>
            <a:rPr lang="en-GB" sz="2000" dirty="0"/>
            <a:t> </a:t>
          </a:r>
          <a:r>
            <a:rPr lang="en-GB" sz="2000" dirty="0" err="1"/>
            <a:t>destra</a:t>
          </a:r>
          <a:r>
            <a:rPr lang="en-GB" sz="2000" dirty="0"/>
            <a:t> </a:t>
          </a:r>
          <a:r>
            <a:rPr lang="en-GB" sz="2000" dirty="0" err="1"/>
            <a:t>indebolisce</a:t>
          </a:r>
          <a:r>
            <a:rPr lang="en-GB" sz="2000" dirty="0"/>
            <a:t> </a:t>
          </a:r>
          <a:r>
            <a:rPr lang="en-GB" sz="2000" dirty="0" err="1"/>
            <a:t>l’UE</a:t>
          </a:r>
          <a:r>
            <a:rPr lang="en-GB" sz="2000" dirty="0"/>
            <a:t>.</a:t>
          </a:r>
          <a:endParaRPr lang="en-US" sz="2000" dirty="0"/>
        </a:p>
      </dgm:t>
    </dgm:pt>
    <dgm:pt modelId="{D5491B97-8BB5-4E12-9D77-293438A0DF16}" type="parTrans" cxnId="{2D54E352-B542-4869-B9C2-D387177DB72E}">
      <dgm:prSet/>
      <dgm:spPr/>
      <dgm:t>
        <a:bodyPr/>
        <a:lstStyle/>
        <a:p>
          <a:endParaRPr lang="en-GB"/>
        </a:p>
      </dgm:t>
    </dgm:pt>
    <dgm:pt modelId="{441CA780-7758-4456-952B-C888A0CF2AB7}" type="sibTrans" cxnId="{2D54E352-B542-4869-B9C2-D387177DB72E}">
      <dgm:prSet/>
      <dgm:spPr/>
      <dgm:t>
        <a:bodyPr/>
        <a:lstStyle/>
        <a:p>
          <a:endParaRPr lang="en-GB"/>
        </a:p>
      </dgm:t>
    </dgm:pt>
    <dgm:pt modelId="{9E75E58B-85EE-4B69-AF0B-A21DDD560176}" type="pres">
      <dgm:prSet presAssocID="{4F788704-E89F-45A7-86C6-DCBCFB25AF33}" presName="vert0" presStyleCnt="0">
        <dgm:presLayoutVars>
          <dgm:dir/>
          <dgm:animOne val="branch"/>
          <dgm:animLvl val="lvl"/>
        </dgm:presLayoutVars>
      </dgm:prSet>
      <dgm:spPr/>
    </dgm:pt>
    <dgm:pt modelId="{D8129972-439D-4557-B3E3-EC38C56B5A74}" type="pres">
      <dgm:prSet presAssocID="{76D6C792-2367-4277-BE04-9109B034E128}" presName="thickLine" presStyleLbl="alignNode1" presStyleIdx="0" presStyleCnt="5"/>
      <dgm:spPr/>
    </dgm:pt>
    <dgm:pt modelId="{D2A9D2A6-730A-446F-935A-EDBDC5A41D51}" type="pres">
      <dgm:prSet presAssocID="{76D6C792-2367-4277-BE04-9109B034E128}" presName="horz1" presStyleCnt="0"/>
      <dgm:spPr/>
    </dgm:pt>
    <dgm:pt modelId="{1BE494C3-F0F5-4008-89A9-0BC767D8642F}" type="pres">
      <dgm:prSet presAssocID="{76D6C792-2367-4277-BE04-9109B034E128}" presName="tx1" presStyleLbl="revTx" presStyleIdx="0" presStyleCnt="5"/>
      <dgm:spPr/>
    </dgm:pt>
    <dgm:pt modelId="{8B9553D5-8547-4E0F-A316-1B97670F9B5B}" type="pres">
      <dgm:prSet presAssocID="{76D6C792-2367-4277-BE04-9109B034E128}" presName="vert1" presStyleCnt="0"/>
      <dgm:spPr/>
    </dgm:pt>
    <dgm:pt modelId="{48482494-CCD4-4AE0-ACAC-D1209E84DED3}" type="pres">
      <dgm:prSet presAssocID="{67873997-64CF-4B98-840E-29D7991FE94B}" presName="thickLine" presStyleLbl="alignNode1" presStyleIdx="1" presStyleCnt="5"/>
      <dgm:spPr/>
    </dgm:pt>
    <dgm:pt modelId="{4A55C085-830F-4E71-A62E-3FB6F3013A34}" type="pres">
      <dgm:prSet presAssocID="{67873997-64CF-4B98-840E-29D7991FE94B}" presName="horz1" presStyleCnt="0"/>
      <dgm:spPr/>
    </dgm:pt>
    <dgm:pt modelId="{03919146-9ECD-4723-BF13-D321363B2CD7}" type="pres">
      <dgm:prSet presAssocID="{67873997-64CF-4B98-840E-29D7991FE94B}" presName="tx1" presStyleLbl="revTx" presStyleIdx="1" presStyleCnt="5"/>
      <dgm:spPr/>
    </dgm:pt>
    <dgm:pt modelId="{39766910-D95A-4431-87E2-AF47D4A12A18}" type="pres">
      <dgm:prSet presAssocID="{67873997-64CF-4B98-840E-29D7991FE94B}" presName="vert1" presStyleCnt="0"/>
      <dgm:spPr/>
    </dgm:pt>
    <dgm:pt modelId="{F735DC94-C321-49DE-BD93-9BD253F8E5EF}" type="pres">
      <dgm:prSet presAssocID="{F2F13F09-BCB4-4FD9-BCF3-FB4B260E5780}" presName="thickLine" presStyleLbl="alignNode1" presStyleIdx="2" presStyleCnt="5"/>
      <dgm:spPr/>
    </dgm:pt>
    <dgm:pt modelId="{E8834397-FFF7-40AC-8977-6A6B380BAFB8}" type="pres">
      <dgm:prSet presAssocID="{F2F13F09-BCB4-4FD9-BCF3-FB4B260E5780}" presName="horz1" presStyleCnt="0"/>
      <dgm:spPr/>
    </dgm:pt>
    <dgm:pt modelId="{698CA6CB-37A1-49C4-9DC6-0AF06435EC01}" type="pres">
      <dgm:prSet presAssocID="{F2F13F09-BCB4-4FD9-BCF3-FB4B260E5780}" presName="tx1" presStyleLbl="revTx" presStyleIdx="2" presStyleCnt="5"/>
      <dgm:spPr/>
    </dgm:pt>
    <dgm:pt modelId="{B4F07D5E-062B-4406-A755-CA4B2E73C791}" type="pres">
      <dgm:prSet presAssocID="{F2F13F09-BCB4-4FD9-BCF3-FB4B260E5780}" presName="vert1" presStyleCnt="0"/>
      <dgm:spPr/>
    </dgm:pt>
    <dgm:pt modelId="{F549A357-D026-4828-A369-7E99D4CB5D8A}" type="pres">
      <dgm:prSet presAssocID="{5CACB2B4-32DD-43F0-BE4C-8FBFEF73E861}" presName="thickLine" presStyleLbl="alignNode1" presStyleIdx="3" presStyleCnt="5"/>
      <dgm:spPr/>
    </dgm:pt>
    <dgm:pt modelId="{4F06448B-EFE0-4A77-8A2C-302D79A4B0F6}" type="pres">
      <dgm:prSet presAssocID="{5CACB2B4-32DD-43F0-BE4C-8FBFEF73E861}" presName="horz1" presStyleCnt="0"/>
      <dgm:spPr/>
    </dgm:pt>
    <dgm:pt modelId="{47CECE60-F867-49D3-A4BE-D7BFDCCF601A}" type="pres">
      <dgm:prSet presAssocID="{5CACB2B4-32DD-43F0-BE4C-8FBFEF73E861}" presName="tx1" presStyleLbl="revTx" presStyleIdx="3" presStyleCnt="5"/>
      <dgm:spPr/>
    </dgm:pt>
    <dgm:pt modelId="{66572E7A-8130-4DE1-8451-F27BABB7CE3B}" type="pres">
      <dgm:prSet presAssocID="{5CACB2B4-32DD-43F0-BE4C-8FBFEF73E861}" presName="vert1" presStyleCnt="0"/>
      <dgm:spPr/>
    </dgm:pt>
    <dgm:pt modelId="{89871415-EE4D-40FE-8688-2BC6D4AD3244}" type="pres">
      <dgm:prSet presAssocID="{4C0A8204-13E2-4D78-B962-1424D6B0450C}" presName="thickLine" presStyleLbl="alignNode1" presStyleIdx="4" presStyleCnt="5"/>
      <dgm:spPr/>
    </dgm:pt>
    <dgm:pt modelId="{19469BED-525A-43BA-B990-FF6904C51B33}" type="pres">
      <dgm:prSet presAssocID="{4C0A8204-13E2-4D78-B962-1424D6B0450C}" presName="horz1" presStyleCnt="0"/>
      <dgm:spPr/>
    </dgm:pt>
    <dgm:pt modelId="{1C3EC83E-3709-4DDC-AF1B-E875A6F98B44}" type="pres">
      <dgm:prSet presAssocID="{4C0A8204-13E2-4D78-B962-1424D6B0450C}" presName="tx1" presStyleLbl="revTx" presStyleIdx="4" presStyleCnt="5"/>
      <dgm:spPr/>
    </dgm:pt>
    <dgm:pt modelId="{7664171B-35F6-46AE-AFAB-8D64337A4196}" type="pres">
      <dgm:prSet presAssocID="{4C0A8204-13E2-4D78-B962-1424D6B0450C}" presName="vert1" presStyleCnt="0"/>
      <dgm:spPr/>
    </dgm:pt>
  </dgm:ptLst>
  <dgm:cxnLst>
    <dgm:cxn modelId="{DDCE680B-583B-460F-A4F0-F58ABE8CC682}" type="presOf" srcId="{76D6C792-2367-4277-BE04-9109B034E128}" destId="{1BE494C3-F0F5-4008-89A9-0BC767D8642F}" srcOrd="0" destOrd="0" presId="urn:microsoft.com/office/officeart/2008/layout/LinedList"/>
    <dgm:cxn modelId="{014FC828-D07B-4E93-BE86-F041EB3D4605}" type="presOf" srcId="{67873997-64CF-4B98-840E-29D7991FE94B}" destId="{03919146-9ECD-4723-BF13-D321363B2CD7}" srcOrd="0" destOrd="0" presId="urn:microsoft.com/office/officeart/2008/layout/LinedList"/>
    <dgm:cxn modelId="{D3EBCD36-E357-4CD1-9C0E-3DB803431249}" type="presOf" srcId="{4F788704-E89F-45A7-86C6-DCBCFB25AF33}" destId="{9E75E58B-85EE-4B69-AF0B-A21DDD560176}" srcOrd="0" destOrd="0" presId="urn:microsoft.com/office/officeart/2008/layout/LinedList"/>
    <dgm:cxn modelId="{0E444146-4CED-4633-928F-D212EE7C8DCF}" srcId="{4F788704-E89F-45A7-86C6-DCBCFB25AF33}" destId="{67873997-64CF-4B98-840E-29D7991FE94B}" srcOrd="1" destOrd="0" parTransId="{14084675-96EF-4DDB-BB0C-13B83C9B03DE}" sibTransId="{29EC0E1C-D8E9-4CDE-854D-CD11E1AE33B0}"/>
    <dgm:cxn modelId="{5DBEB549-465E-481F-81DD-9C6766D329A7}" srcId="{4F788704-E89F-45A7-86C6-DCBCFB25AF33}" destId="{5CACB2B4-32DD-43F0-BE4C-8FBFEF73E861}" srcOrd="3" destOrd="0" parTransId="{F27F3A7A-1B59-4A27-81BC-B448B65937A0}" sibTransId="{9AD7C78B-6C9A-4587-A598-A604FE5808D2}"/>
    <dgm:cxn modelId="{8D9E6F6F-4812-4E6A-9EA0-6AEDB16B35DD}" type="presOf" srcId="{4C0A8204-13E2-4D78-B962-1424D6B0450C}" destId="{1C3EC83E-3709-4DDC-AF1B-E875A6F98B44}" srcOrd="0" destOrd="0" presId="urn:microsoft.com/office/officeart/2008/layout/LinedList"/>
    <dgm:cxn modelId="{2D54E352-B542-4869-B9C2-D387177DB72E}" srcId="{4F788704-E89F-45A7-86C6-DCBCFB25AF33}" destId="{4C0A8204-13E2-4D78-B962-1424D6B0450C}" srcOrd="4" destOrd="0" parTransId="{D5491B97-8BB5-4E12-9D77-293438A0DF16}" sibTransId="{441CA780-7758-4456-952B-C888A0CF2AB7}"/>
    <dgm:cxn modelId="{DE5A8E81-8345-4D2B-B8B8-E036EE32FD78}" type="presOf" srcId="{5CACB2B4-32DD-43F0-BE4C-8FBFEF73E861}" destId="{47CECE60-F867-49D3-A4BE-D7BFDCCF601A}" srcOrd="0" destOrd="0" presId="urn:microsoft.com/office/officeart/2008/layout/LinedList"/>
    <dgm:cxn modelId="{190A5ADE-F298-4348-851B-9EF2DEDFAD35}" srcId="{4F788704-E89F-45A7-86C6-DCBCFB25AF33}" destId="{F2F13F09-BCB4-4FD9-BCF3-FB4B260E5780}" srcOrd="2" destOrd="0" parTransId="{7F9B974E-EE44-4524-ABC8-87643B3CD494}" sibTransId="{9BC41D5E-DF36-4F34-AFDF-EDDF7F0D8F71}"/>
    <dgm:cxn modelId="{B0834EEF-91A7-47E5-87C2-1948634C829D}" srcId="{4F788704-E89F-45A7-86C6-DCBCFB25AF33}" destId="{76D6C792-2367-4277-BE04-9109B034E128}" srcOrd="0" destOrd="0" parTransId="{7CE3F313-4B7B-4DEE-B4A2-3E3BF49B019F}" sibTransId="{7C5C3C93-C406-42FD-9750-8C5C578BD537}"/>
    <dgm:cxn modelId="{B872EAEF-16B3-4AC0-A245-6B5E98F93890}" type="presOf" srcId="{F2F13F09-BCB4-4FD9-BCF3-FB4B260E5780}" destId="{698CA6CB-37A1-49C4-9DC6-0AF06435EC01}" srcOrd="0" destOrd="0" presId="urn:microsoft.com/office/officeart/2008/layout/LinedList"/>
    <dgm:cxn modelId="{A425165F-4B87-44D7-B110-95C1289AEA0D}" type="presParOf" srcId="{9E75E58B-85EE-4B69-AF0B-A21DDD560176}" destId="{D8129972-439D-4557-B3E3-EC38C56B5A74}" srcOrd="0" destOrd="0" presId="urn:microsoft.com/office/officeart/2008/layout/LinedList"/>
    <dgm:cxn modelId="{C4E955F6-CFD2-4CA2-B5D6-32051766D4F5}" type="presParOf" srcId="{9E75E58B-85EE-4B69-AF0B-A21DDD560176}" destId="{D2A9D2A6-730A-446F-935A-EDBDC5A41D51}" srcOrd="1" destOrd="0" presId="urn:microsoft.com/office/officeart/2008/layout/LinedList"/>
    <dgm:cxn modelId="{0F11A5EA-4186-41E0-9DF5-A94609D8EDEB}" type="presParOf" srcId="{D2A9D2A6-730A-446F-935A-EDBDC5A41D51}" destId="{1BE494C3-F0F5-4008-89A9-0BC767D8642F}" srcOrd="0" destOrd="0" presId="urn:microsoft.com/office/officeart/2008/layout/LinedList"/>
    <dgm:cxn modelId="{99BB208A-D1A3-4042-8A0D-B7C867C2A4D1}" type="presParOf" srcId="{D2A9D2A6-730A-446F-935A-EDBDC5A41D51}" destId="{8B9553D5-8547-4E0F-A316-1B97670F9B5B}" srcOrd="1" destOrd="0" presId="urn:microsoft.com/office/officeart/2008/layout/LinedList"/>
    <dgm:cxn modelId="{0D18EBE4-E809-49C7-B9F5-4FF5D789B80A}" type="presParOf" srcId="{9E75E58B-85EE-4B69-AF0B-A21DDD560176}" destId="{48482494-CCD4-4AE0-ACAC-D1209E84DED3}" srcOrd="2" destOrd="0" presId="urn:microsoft.com/office/officeart/2008/layout/LinedList"/>
    <dgm:cxn modelId="{C3649506-6271-40BA-9642-FF86F828F275}" type="presParOf" srcId="{9E75E58B-85EE-4B69-AF0B-A21DDD560176}" destId="{4A55C085-830F-4E71-A62E-3FB6F3013A34}" srcOrd="3" destOrd="0" presId="urn:microsoft.com/office/officeart/2008/layout/LinedList"/>
    <dgm:cxn modelId="{55B7B5AB-ABBE-4BAB-AB3F-426FA854A3F3}" type="presParOf" srcId="{4A55C085-830F-4E71-A62E-3FB6F3013A34}" destId="{03919146-9ECD-4723-BF13-D321363B2CD7}" srcOrd="0" destOrd="0" presId="urn:microsoft.com/office/officeart/2008/layout/LinedList"/>
    <dgm:cxn modelId="{040A8DC7-50FB-48E5-BA34-07295F856539}" type="presParOf" srcId="{4A55C085-830F-4E71-A62E-3FB6F3013A34}" destId="{39766910-D95A-4431-87E2-AF47D4A12A18}" srcOrd="1" destOrd="0" presId="urn:microsoft.com/office/officeart/2008/layout/LinedList"/>
    <dgm:cxn modelId="{DF503E28-1206-4AE3-9ABA-8CC247A2EB8B}" type="presParOf" srcId="{9E75E58B-85EE-4B69-AF0B-A21DDD560176}" destId="{F735DC94-C321-49DE-BD93-9BD253F8E5EF}" srcOrd="4" destOrd="0" presId="urn:microsoft.com/office/officeart/2008/layout/LinedList"/>
    <dgm:cxn modelId="{502A10AC-8074-4A87-AD81-2F6ED8C51DB9}" type="presParOf" srcId="{9E75E58B-85EE-4B69-AF0B-A21DDD560176}" destId="{E8834397-FFF7-40AC-8977-6A6B380BAFB8}" srcOrd="5" destOrd="0" presId="urn:microsoft.com/office/officeart/2008/layout/LinedList"/>
    <dgm:cxn modelId="{8519F241-74C7-4CE2-B6D9-0C614ADF1772}" type="presParOf" srcId="{E8834397-FFF7-40AC-8977-6A6B380BAFB8}" destId="{698CA6CB-37A1-49C4-9DC6-0AF06435EC01}" srcOrd="0" destOrd="0" presId="urn:microsoft.com/office/officeart/2008/layout/LinedList"/>
    <dgm:cxn modelId="{F780D96D-7112-421B-BFB2-8821B088032A}" type="presParOf" srcId="{E8834397-FFF7-40AC-8977-6A6B380BAFB8}" destId="{B4F07D5E-062B-4406-A755-CA4B2E73C791}" srcOrd="1" destOrd="0" presId="urn:microsoft.com/office/officeart/2008/layout/LinedList"/>
    <dgm:cxn modelId="{FBD18E32-35A7-43F9-8977-60893D0B7244}" type="presParOf" srcId="{9E75E58B-85EE-4B69-AF0B-A21DDD560176}" destId="{F549A357-D026-4828-A369-7E99D4CB5D8A}" srcOrd="6" destOrd="0" presId="urn:microsoft.com/office/officeart/2008/layout/LinedList"/>
    <dgm:cxn modelId="{9D0911F0-C57B-468A-94AE-F95DE46AB657}" type="presParOf" srcId="{9E75E58B-85EE-4B69-AF0B-A21DDD560176}" destId="{4F06448B-EFE0-4A77-8A2C-302D79A4B0F6}" srcOrd="7" destOrd="0" presId="urn:microsoft.com/office/officeart/2008/layout/LinedList"/>
    <dgm:cxn modelId="{43895C40-D2DD-4AEA-B729-1CACF0A2E834}" type="presParOf" srcId="{4F06448B-EFE0-4A77-8A2C-302D79A4B0F6}" destId="{47CECE60-F867-49D3-A4BE-D7BFDCCF601A}" srcOrd="0" destOrd="0" presId="urn:microsoft.com/office/officeart/2008/layout/LinedList"/>
    <dgm:cxn modelId="{23436F46-0CF5-4203-97FE-E97E8DD012FF}" type="presParOf" srcId="{4F06448B-EFE0-4A77-8A2C-302D79A4B0F6}" destId="{66572E7A-8130-4DE1-8451-F27BABB7CE3B}" srcOrd="1" destOrd="0" presId="urn:microsoft.com/office/officeart/2008/layout/LinedList"/>
    <dgm:cxn modelId="{3E425EBD-089C-4B72-BA9B-690E256272A7}" type="presParOf" srcId="{9E75E58B-85EE-4B69-AF0B-A21DDD560176}" destId="{89871415-EE4D-40FE-8688-2BC6D4AD3244}" srcOrd="8" destOrd="0" presId="urn:microsoft.com/office/officeart/2008/layout/LinedList"/>
    <dgm:cxn modelId="{8C72E254-522A-41B9-A2C4-505207351071}" type="presParOf" srcId="{9E75E58B-85EE-4B69-AF0B-A21DDD560176}" destId="{19469BED-525A-43BA-B990-FF6904C51B33}" srcOrd="9" destOrd="0" presId="urn:microsoft.com/office/officeart/2008/layout/LinedList"/>
    <dgm:cxn modelId="{00B1559B-4175-4C53-8158-42A15FF6C699}" type="presParOf" srcId="{19469BED-525A-43BA-B990-FF6904C51B33}" destId="{1C3EC83E-3709-4DDC-AF1B-E875A6F98B44}" srcOrd="0" destOrd="0" presId="urn:microsoft.com/office/officeart/2008/layout/LinedList"/>
    <dgm:cxn modelId="{B4E6CFA1-CCC9-4DBA-98FC-EFB05B37CE85}" type="presParOf" srcId="{19469BED-525A-43BA-B990-FF6904C51B33}" destId="{7664171B-35F6-46AE-AFAB-8D64337A41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166C3-B906-4C18-9077-1E96FD6D424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D3DE6D-E09D-42DF-B6E5-390A0DDE1AE7}">
      <dgm:prSet custT="1"/>
      <dgm:spPr/>
      <dgm:t>
        <a:bodyPr/>
        <a:lstStyle/>
        <a:p>
          <a:r>
            <a:rPr lang="en-GB" sz="2000" b="1" dirty="0" err="1"/>
            <a:t>Modello</a:t>
          </a:r>
          <a:r>
            <a:rPr lang="en-GB" sz="2000" b="1" dirty="0"/>
            <a:t> </a:t>
          </a:r>
          <a:r>
            <a:rPr lang="en-GB" sz="2000" b="1" dirty="0" err="1"/>
            <a:t>economico</a:t>
          </a:r>
          <a:r>
            <a:rPr lang="en-GB" sz="2000" b="1" dirty="0"/>
            <a:t> non </a:t>
          </a:r>
          <a:r>
            <a:rPr lang="en-GB" sz="2000" b="1" dirty="0" err="1"/>
            <a:t>sostenibile</a:t>
          </a:r>
          <a:r>
            <a:rPr lang="en-GB" sz="2000" b="1" dirty="0"/>
            <a:t>. </a:t>
          </a:r>
          <a:r>
            <a:rPr lang="en-GB" sz="2000" dirty="0" err="1"/>
            <a:t>L’inflazione</a:t>
          </a:r>
          <a:r>
            <a:rPr lang="en-GB" sz="2000" dirty="0"/>
            <a:t> </a:t>
          </a:r>
          <a:r>
            <a:rPr lang="en-GB" sz="2000" dirty="0" err="1"/>
            <a:t>aumenta</a:t>
          </a:r>
          <a:r>
            <a:rPr lang="en-GB" sz="2000" dirty="0"/>
            <a:t> e il </a:t>
          </a:r>
          <a:r>
            <a:rPr lang="en-GB" sz="2000" dirty="0" err="1"/>
            <a:t>costo</a:t>
          </a:r>
          <a:r>
            <a:rPr lang="en-GB" sz="2000" dirty="0"/>
            <a:t> </a:t>
          </a:r>
          <a:r>
            <a:rPr lang="en-GB" sz="2000" dirty="0" err="1"/>
            <a:t>della</a:t>
          </a:r>
          <a:r>
            <a:rPr lang="en-GB" sz="2000" dirty="0"/>
            <a:t> vita sale alle </a:t>
          </a:r>
          <a:r>
            <a:rPr lang="en-GB" sz="2000" dirty="0" err="1"/>
            <a:t>stelle</a:t>
          </a:r>
          <a:r>
            <a:rPr lang="en-GB" sz="2000" dirty="0"/>
            <a:t>.</a:t>
          </a:r>
          <a:endParaRPr lang="en-US" sz="2000" dirty="0"/>
        </a:p>
      </dgm:t>
    </dgm:pt>
    <dgm:pt modelId="{897D0B4B-837E-40FD-9615-82BF03933546}" type="parTrans" cxnId="{ACC86E79-EDA5-48FD-A516-4071B369219D}">
      <dgm:prSet/>
      <dgm:spPr/>
      <dgm:t>
        <a:bodyPr/>
        <a:lstStyle/>
        <a:p>
          <a:endParaRPr lang="en-US" sz="2000"/>
        </a:p>
      </dgm:t>
    </dgm:pt>
    <dgm:pt modelId="{7083DD9D-8C1A-4899-91C6-0025EDFCC72D}" type="sibTrans" cxnId="{ACC86E79-EDA5-48FD-A516-4071B369219D}">
      <dgm:prSet/>
      <dgm:spPr/>
      <dgm:t>
        <a:bodyPr/>
        <a:lstStyle/>
        <a:p>
          <a:endParaRPr lang="en-US" sz="2000"/>
        </a:p>
      </dgm:t>
    </dgm:pt>
    <dgm:pt modelId="{B0A34C0C-2895-42B1-B832-F99C76E382C0}">
      <dgm:prSet custT="1"/>
      <dgm:spPr/>
      <dgm:t>
        <a:bodyPr/>
        <a:lstStyle/>
        <a:p>
          <a:r>
            <a:rPr lang="en-GB" sz="2000" dirty="0" err="1"/>
            <a:t>Transizioni</a:t>
          </a:r>
          <a:r>
            <a:rPr lang="en-GB" sz="2000" dirty="0"/>
            <a:t> </a:t>
          </a:r>
          <a:r>
            <a:rPr lang="en-GB" sz="2000" dirty="0" err="1"/>
            <a:t>che</a:t>
          </a:r>
          <a:r>
            <a:rPr lang="en-GB" sz="2000" dirty="0"/>
            <a:t> </a:t>
          </a:r>
          <a:r>
            <a:rPr lang="en-GB" sz="2000" b="1" dirty="0" err="1"/>
            <a:t>peggiorano</a:t>
          </a:r>
          <a:r>
            <a:rPr lang="en-GB" sz="2000" b="1" dirty="0"/>
            <a:t> </a:t>
          </a:r>
          <a:r>
            <a:rPr lang="en-GB" sz="2000" b="1" dirty="0" err="1"/>
            <a:t>gli</a:t>
          </a:r>
          <a:r>
            <a:rPr lang="en-GB" sz="2000" b="1" dirty="0"/>
            <a:t> standard del </a:t>
          </a:r>
          <a:r>
            <a:rPr lang="en-GB" sz="2000" b="1" dirty="0" err="1"/>
            <a:t>lavoro</a:t>
          </a:r>
          <a:r>
            <a:rPr lang="en-GB" sz="2000" dirty="0"/>
            <a:t>: </a:t>
          </a:r>
          <a:r>
            <a:rPr lang="en-GB" sz="2000" dirty="0" err="1"/>
            <a:t>nuove</a:t>
          </a:r>
          <a:r>
            <a:rPr lang="en-GB" sz="2000" dirty="0"/>
            <a:t> </a:t>
          </a:r>
          <a:r>
            <a:rPr lang="en-GB" sz="2000" dirty="0" err="1"/>
            <a:t>forme</a:t>
          </a:r>
          <a:r>
            <a:rPr lang="en-GB" sz="2000" dirty="0"/>
            <a:t> di </a:t>
          </a:r>
          <a:r>
            <a:rPr lang="en-GB" sz="2000" dirty="0" err="1"/>
            <a:t>lavoro</a:t>
          </a:r>
          <a:r>
            <a:rPr lang="en-GB" sz="2000" dirty="0"/>
            <a:t> o </a:t>
          </a:r>
          <a:r>
            <a:rPr lang="en-GB" sz="2000" dirty="0" err="1"/>
            <a:t>transizioni</a:t>
          </a:r>
          <a:r>
            <a:rPr lang="en-GB" sz="2000" dirty="0"/>
            <a:t> </a:t>
          </a:r>
          <a:r>
            <a:rPr lang="en-GB" sz="2000" dirty="0" err="1"/>
            <a:t>verde</a:t>
          </a:r>
          <a:r>
            <a:rPr lang="en-GB" sz="2000" dirty="0"/>
            <a:t> e </a:t>
          </a:r>
          <a:r>
            <a:rPr lang="en-GB" sz="2000" dirty="0" err="1"/>
            <a:t>digitale</a:t>
          </a:r>
          <a:r>
            <a:rPr lang="en-GB" sz="2000" dirty="0"/>
            <a:t>. </a:t>
          </a:r>
          <a:endParaRPr lang="en-US" sz="2000" dirty="0"/>
        </a:p>
      </dgm:t>
    </dgm:pt>
    <dgm:pt modelId="{2A3263B0-917E-4F9F-9F09-95D91045D581}" type="parTrans" cxnId="{8D829698-6A2F-449B-9FDE-D6AF94A0A772}">
      <dgm:prSet/>
      <dgm:spPr/>
      <dgm:t>
        <a:bodyPr/>
        <a:lstStyle/>
        <a:p>
          <a:endParaRPr lang="en-US" sz="2000"/>
        </a:p>
      </dgm:t>
    </dgm:pt>
    <dgm:pt modelId="{1BE5EB53-87E7-4D85-9AF5-773F79B948AB}" type="sibTrans" cxnId="{8D829698-6A2F-449B-9FDE-D6AF94A0A772}">
      <dgm:prSet/>
      <dgm:spPr/>
      <dgm:t>
        <a:bodyPr/>
        <a:lstStyle/>
        <a:p>
          <a:endParaRPr lang="en-US" sz="2000"/>
        </a:p>
      </dgm:t>
    </dgm:pt>
    <dgm:pt modelId="{CA7A8498-86F9-4D08-B0F4-0DC5BF08FB15}">
      <dgm:prSet custT="1"/>
      <dgm:spPr/>
      <dgm:t>
        <a:bodyPr/>
        <a:lstStyle/>
        <a:p>
          <a:r>
            <a:rPr lang="en-GB" sz="2000" b="1" dirty="0" err="1"/>
            <a:t>Declino</a:t>
          </a:r>
          <a:r>
            <a:rPr lang="en-GB" sz="2000" b="1" dirty="0"/>
            <a:t> </a:t>
          </a:r>
          <a:r>
            <a:rPr lang="en-GB" sz="2000" b="1" dirty="0" err="1"/>
            <a:t>della</a:t>
          </a:r>
          <a:r>
            <a:rPr lang="en-GB" sz="2000" b="1" dirty="0"/>
            <a:t> </a:t>
          </a:r>
          <a:r>
            <a:rPr lang="en-GB" sz="2000" b="1" dirty="0" err="1"/>
            <a:t>coesione</a:t>
          </a:r>
          <a:r>
            <a:rPr lang="en-GB" sz="2000" b="1" dirty="0"/>
            <a:t> </a:t>
          </a:r>
          <a:r>
            <a:rPr lang="en-GB" sz="2000" b="1" dirty="0" err="1"/>
            <a:t>sociale</a:t>
          </a:r>
          <a:r>
            <a:rPr lang="en-GB" sz="2000" b="1" dirty="0"/>
            <a:t> e </a:t>
          </a:r>
          <a:r>
            <a:rPr lang="en-GB" sz="2000" b="1" dirty="0" err="1"/>
            <a:t>territoriale</a:t>
          </a:r>
          <a:r>
            <a:rPr lang="en-GB" sz="2000" b="1" dirty="0"/>
            <a:t>. </a:t>
          </a:r>
          <a:r>
            <a:rPr lang="en-GB" sz="2000" dirty="0" err="1"/>
            <a:t>Frammentazione</a:t>
          </a:r>
          <a:r>
            <a:rPr lang="en-GB" sz="2000" dirty="0"/>
            <a:t> del </a:t>
          </a:r>
          <a:r>
            <a:rPr lang="en-GB" sz="2000" dirty="0" err="1"/>
            <a:t>mercato</a:t>
          </a:r>
          <a:r>
            <a:rPr lang="en-GB" sz="2000" dirty="0"/>
            <a:t> </a:t>
          </a:r>
          <a:r>
            <a:rPr lang="en-GB" sz="2000" dirty="0" err="1"/>
            <a:t>unico</a:t>
          </a:r>
          <a:r>
            <a:rPr lang="en-GB" sz="2000" dirty="0"/>
            <a:t> e </a:t>
          </a:r>
          <a:r>
            <a:rPr lang="en-GB" sz="2000" dirty="0" err="1"/>
            <a:t>conseguenze</a:t>
          </a:r>
          <a:r>
            <a:rPr lang="en-GB" sz="2000" dirty="0"/>
            <a:t> </a:t>
          </a:r>
          <a:r>
            <a:rPr lang="en-GB" sz="2000" dirty="0" err="1"/>
            <a:t>sulla</a:t>
          </a:r>
          <a:r>
            <a:rPr lang="en-GB" sz="2000" dirty="0"/>
            <a:t> </a:t>
          </a:r>
          <a:r>
            <a:rPr lang="en-GB" sz="2000" dirty="0" err="1"/>
            <a:t>convergenza</a:t>
          </a:r>
          <a:r>
            <a:rPr lang="en-GB" sz="2000" dirty="0"/>
            <a:t> in alto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condizioni</a:t>
          </a:r>
          <a:r>
            <a:rPr lang="en-GB" sz="2000" dirty="0"/>
            <a:t> di </a:t>
          </a:r>
          <a:r>
            <a:rPr lang="en-GB" sz="2000" dirty="0" err="1"/>
            <a:t>lavoro</a:t>
          </a:r>
          <a:endParaRPr lang="en-US" sz="2000" dirty="0"/>
        </a:p>
      </dgm:t>
    </dgm:pt>
    <dgm:pt modelId="{54027BF0-83D1-47AB-AAAB-FA47E89EAD1F}" type="parTrans" cxnId="{980D6129-59FB-460E-9282-AFA9193BF9A0}">
      <dgm:prSet/>
      <dgm:spPr/>
      <dgm:t>
        <a:bodyPr/>
        <a:lstStyle/>
        <a:p>
          <a:endParaRPr lang="en-US" sz="2000"/>
        </a:p>
      </dgm:t>
    </dgm:pt>
    <dgm:pt modelId="{CEA5FCF5-6BA8-4799-99F6-06A95F0DECB1}" type="sibTrans" cxnId="{980D6129-59FB-460E-9282-AFA9193BF9A0}">
      <dgm:prSet/>
      <dgm:spPr/>
      <dgm:t>
        <a:bodyPr/>
        <a:lstStyle/>
        <a:p>
          <a:endParaRPr lang="en-US" sz="2000"/>
        </a:p>
      </dgm:t>
    </dgm:pt>
    <dgm:pt modelId="{272732E0-0578-4124-A42E-AC6AEAAC29D9}">
      <dgm:prSet custT="1"/>
      <dgm:spPr/>
      <dgm:t>
        <a:bodyPr/>
        <a:lstStyle/>
        <a:p>
          <a:pPr algn="l"/>
          <a:r>
            <a:rPr lang="en-GB" sz="2000" b="1" dirty="0" err="1"/>
            <a:t>Deglobalizzazione</a:t>
          </a:r>
          <a:r>
            <a:rPr lang="en-GB" sz="2000" dirty="0"/>
            <a:t>: </a:t>
          </a:r>
          <a:r>
            <a:rPr lang="en-GB" sz="2000" dirty="0" err="1"/>
            <a:t>frammentazione</a:t>
          </a:r>
          <a:r>
            <a:rPr lang="en-GB" sz="2000" dirty="0"/>
            <a:t> </a:t>
          </a:r>
          <a:r>
            <a:rPr lang="en-GB" sz="2000" dirty="0" err="1"/>
            <a:t>globale</a:t>
          </a:r>
          <a:r>
            <a:rPr lang="en-GB" sz="2000" dirty="0"/>
            <a:t>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istituzioni</a:t>
          </a:r>
          <a:r>
            <a:rPr lang="en-GB" sz="2000" dirty="0"/>
            <a:t> </a:t>
          </a:r>
          <a:r>
            <a:rPr lang="en-GB" sz="2000" dirty="0" err="1"/>
            <a:t>finanziarie</a:t>
          </a:r>
          <a:r>
            <a:rPr lang="en-GB" sz="2000" dirty="0"/>
            <a:t> e </a:t>
          </a:r>
          <a:r>
            <a:rPr lang="en-GB" sz="2000" dirty="0" err="1"/>
            <a:t>mancanza</a:t>
          </a:r>
          <a:r>
            <a:rPr lang="en-GB" sz="2000" dirty="0"/>
            <a:t> di </a:t>
          </a:r>
          <a:r>
            <a:rPr lang="en-GB" sz="2000" dirty="0" err="1"/>
            <a:t>coordinamento</a:t>
          </a:r>
          <a:r>
            <a:rPr lang="en-GB" sz="2000" dirty="0"/>
            <a:t> </a:t>
          </a:r>
          <a:r>
            <a:rPr lang="en-GB" sz="2000" dirty="0" err="1"/>
            <a:t>delle</a:t>
          </a:r>
          <a:r>
            <a:rPr lang="en-GB" sz="2000" dirty="0"/>
            <a:t> </a:t>
          </a:r>
          <a:r>
            <a:rPr lang="en-GB" sz="2000" dirty="0" err="1"/>
            <a:t>politiche</a:t>
          </a:r>
          <a:r>
            <a:rPr lang="en-GB" sz="2000" dirty="0"/>
            <a:t> </a:t>
          </a:r>
          <a:r>
            <a:rPr lang="en-GB" sz="2000" dirty="0" err="1"/>
            <a:t>monetarie</a:t>
          </a:r>
          <a:r>
            <a:rPr lang="en-GB" sz="2000" dirty="0"/>
            <a:t> e </a:t>
          </a:r>
          <a:r>
            <a:rPr lang="en-GB" sz="2000" dirty="0" err="1"/>
            <a:t>commerciali</a:t>
          </a:r>
          <a:r>
            <a:rPr lang="en-GB" sz="2000" dirty="0"/>
            <a:t> </a:t>
          </a:r>
          <a:r>
            <a:rPr lang="en-GB" sz="2000" dirty="0" err="1"/>
            <a:t>rompono</a:t>
          </a:r>
          <a:r>
            <a:rPr lang="en-GB" sz="2000" dirty="0"/>
            <a:t> le </a:t>
          </a:r>
          <a:r>
            <a:rPr lang="en-GB" sz="2000" dirty="0" err="1"/>
            <a:t>catene</a:t>
          </a:r>
          <a:r>
            <a:rPr lang="en-GB" sz="2000" dirty="0"/>
            <a:t> di </a:t>
          </a:r>
          <a:r>
            <a:rPr lang="en-GB" sz="2000" dirty="0" err="1"/>
            <a:t>fornitura</a:t>
          </a:r>
          <a:r>
            <a:rPr lang="en-GB" sz="2000" dirty="0"/>
            <a:t>, </a:t>
          </a:r>
          <a:r>
            <a:rPr lang="en-GB" sz="2000" dirty="0" err="1"/>
            <a:t>mettono</a:t>
          </a:r>
          <a:r>
            <a:rPr lang="en-GB" sz="2000" dirty="0"/>
            <a:t> fine a </a:t>
          </a:r>
          <a:r>
            <a:rPr lang="en-GB" sz="2000" dirty="0" err="1"/>
            <a:t>qualsiasi</a:t>
          </a:r>
          <a:r>
            <a:rPr lang="en-GB" sz="2000" dirty="0"/>
            <a:t> forma di rispetto </a:t>
          </a:r>
          <a:r>
            <a:rPr lang="en-GB" sz="2000" dirty="0" err="1"/>
            <a:t>dei</a:t>
          </a:r>
          <a:r>
            <a:rPr lang="en-GB" sz="2000" dirty="0"/>
            <a:t> </a:t>
          </a:r>
          <a:r>
            <a:rPr lang="en-GB" sz="2000" dirty="0" err="1"/>
            <a:t>diritti</a:t>
          </a:r>
          <a:r>
            <a:rPr lang="en-GB" sz="2000" dirty="0"/>
            <a:t> </a:t>
          </a:r>
          <a:r>
            <a:rPr lang="en-GB" sz="2000" dirty="0" err="1"/>
            <a:t>umani</a:t>
          </a:r>
          <a:r>
            <a:rPr lang="en-GB" sz="2000" dirty="0"/>
            <a:t>, </a:t>
          </a:r>
          <a:r>
            <a:rPr lang="en-GB" sz="2000" dirty="0" err="1"/>
            <a:t>aumentano</a:t>
          </a:r>
          <a:r>
            <a:rPr lang="en-GB" sz="2000" dirty="0"/>
            <a:t> il dumping </a:t>
          </a:r>
          <a:r>
            <a:rPr lang="en-GB" sz="2000" dirty="0" err="1"/>
            <a:t>sociale</a:t>
          </a:r>
          <a:r>
            <a:rPr lang="en-GB" sz="2000" dirty="0"/>
            <a:t>, </a:t>
          </a:r>
          <a:r>
            <a:rPr lang="en-GB" sz="2000" dirty="0" err="1"/>
            <a:t>verde</a:t>
          </a:r>
          <a:r>
            <a:rPr lang="en-GB" sz="2000" dirty="0"/>
            <a:t> e </a:t>
          </a:r>
          <a:r>
            <a:rPr lang="en-GB" sz="2000" dirty="0" err="1"/>
            <a:t>fiscale</a:t>
          </a:r>
          <a:r>
            <a:rPr lang="en-GB" sz="2000" dirty="0"/>
            <a:t> e </a:t>
          </a:r>
          <a:r>
            <a:rPr lang="en-GB" sz="2000" dirty="0" err="1"/>
            <a:t>esacerbano</a:t>
          </a:r>
          <a:r>
            <a:rPr lang="en-GB" sz="2000" dirty="0"/>
            <a:t> le </a:t>
          </a:r>
          <a:r>
            <a:rPr lang="en-GB" sz="2000" dirty="0" err="1"/>
            <a:t>tensioni</a:t>
          </a:r>
          <a:r>
            <a:rPr lang="en-GB" sz="2000" dirty="0"/>
            <a:t> </a:t>
          </a:r>
          <a:r>
            <a:rPr lang="en-GB" sz="2000" dirty="0" err="1"/>
            <a:t>geopolitiche</a:t>
          </a:r>
          <a:r>
            <a:rPr lang="en-GB" sz="2000" dirty="0"/>
            <a:t>.   </a:t>
          </a:r>
          <a:endParaRPr lang="en-US" sz="2000" dirty="0"/>
        </a:p>
      </dgm:t>
    </dgm:pt>
    <dgm:pt modelId="{866FC363-BD56-4ED2-91FC-01663A770806}" type="parTrans" cxnId="{4CE1D971-5E01-4BCA-B544-D227AFF75745}">
      <dgm:prSet/>
      <dgm:spPr/>
      <dgm:t>
        <a:bodyPr/>
        <a:lstStyle/>
        <a:p>
          <a:endParaRPr lang="en-US" sz="2000"/>
        </a:p>
      </dgm:t>
    </dgm:pt>
    <dgm:pt modelId="{A8CD6295-7C70-477B-8A93-F9697CBD1F42}" type="sibTrans" cxnId="{4CE1D971-5E01-4BCA-B544-D227AFF75745}">
      <dgm:prSet/>
      <dgm:spPr/>
      <dgm:t>
        <a:bodyPr/>
        <a:lstStyle/>
        <a:p>
          <a:endParaRPr lang="en-US" sz="2000"/>
        </a:p>
      </dgm:t>
    </dgm:pt>
    <dgm:pt modelId="{FF18AEE9-2F90-4D08-924C-5E3E23A71A0A}">
      <dgm:prSet custT="1"/>
      <dgm:spPr/>
      <dgm:t>
        <a:bodyPr/>
        <a:lstStyle/>
        <a:p>
          <a:r>
            <a:rPr lang="en-GB" sz="2000" b="1" dirty="0" err="1"/>
            <a:t>Demografia</a:t>
          </a:r>
          <a:r>
            <a:rPr lang="en-GB" sz="2000" b="1" dirty="0"/>
            <a:t> </a:t>
          </a:r>
          <a:r>
            <a:rPr lang="it-IT" sz="2000" dirty="0"/>
            <a:t>e messa in discussione dei sistemi di protezione sociale – l’invecchiamento come costo e non la dignità dell’invecchiamento.  </a:t>
          </a:r>
          <a:endParaRPr lang="en-US" sz="2000" dirty="0"/>
        </a:p>
      </dgm:t>
    </dgm:pt>
    <dgm:pt modelId="{80C778DD-9C2D-4512-AD98-A90750770E2C}" type="parTrans" cxnId="{BCDD04EB-6192-492D-B983-C4EFA848CAD3}">
      <dgm:prSet/>
      <dgm:spPr/>
      <dgm:t>
        <a:bodyPr/>
        <a:lstStyle/>
        <a:p>
          <a:endParaRPr lang="en-GB" sz="2000"/>
        </a:p>
      </dgm:t>
    </dgm:pt>
    <dgm:pt modelId="{C5000BC0-14D1-4C8D-BD95-06DE9C7363AE}" type="sibTrans" cxnId="{BCDD04EB-6192-492D-B983-C4EFA848CAD3}">
      <dgm:prSet/>
      <dgm:spPr/>
      <dgm:t>
        <a:bodyPr/>
        <a:lstStyle/>
        <a:p>
          <a:endParaRPr lang="en-GB" sz="2000"/>
        </a:p>
      </dgm:t>
    </dgm:pt>
    <dgm:pt modelId="{2CB8C686-9AC6-4098-AC92-AD51A029DE7B}" type="pres">
      <dgm:prSet presAssocID="{ACE166C3-B906-4C18-9077-1E96FD6D4240}" presName="vert0" presStyleCnt="0">
        <dgm:presLayoutVars>
          <dgm:dir/>
          <dgm:animOne val="branch"/>
          <dgm:animLvl val="lvl"/>
        </dgm:presLayoutVars>
      </dgm:prSet>
      <dgm:spPr/>
    </dgm:pt>
    <dgm:pt modelId="{26923FDB-6B53-404C-A535-83A236F0936F}" type="pres">
      <dgm:prSet presAssocID="{C0D3DE6D-E09D-42DF-B6E5-390A0DDE1AE7}" presName="thickLine" presStyleLbl="alignNode1" presStyleIdx="0" presStyleCnt="5"/>
      <dgm:spPr/>
    </dgm:pt>
    <dgm:pt modelId="{A1BE4733-3D37-4784-8AF5-F93E5DF2B8E3}" type="pres">
      <dgm:prSet presAssocID="{C0D3DE6D-E09D-42DF-B6E5-390A0DDE1AE7}" presName="horz1" presStyleCnt="0"/>
      <dgm:spPr/>
    </dgm:pt>
    <dgm:pt modelId="{14CB77BC-3E39-4191-8033-D5F0E82D6CC7}" type="pres">
      <dgm:prSet presAssocID="{C0D3DE6D-E09D-42DF-B6E5-390A0DDE1AE7}" presName="tx1" presStyleLbl="revTx" presStyleIdx="0" presStyleCnt="5"/>
      <dgm:spPr/>
    </dgm:pt>
    <dgm:pt modelId="{D04B4390-5989-408E-BA9A-1F44D4B4614C}" type="pres">
      <dgm:prSet presAssocID="{C0D3DE6D-E09D-42DF-B6E5-390A0DDE1AE7}" presName="vert1" presStyleCnt="0"/>
      <dgm:spPr/>
    </dgm:pt>
    <dgm:pt modelId="{97670642-980A-40BB-8AC1-D82A443C2831}" type="pres">
      <dgm:prSet presAssocID="{FF18AEE9-2F90-4D08-924C-5E3E23A71A0A}" presName="thickLine" presStyleLbl="alignNode1" presStyleIdx="1" presStyleCnt="5"/>
      <dgm:spPr/>
    </dgm:pt>
    <dgm:pt modelId="{E58B0ADA-582E-4491-A7FC-548A6E893250}" type="pres">
      <dgm:prSet presAssocID="{FF18AEE9-2F90-4D08-924C-5E3E23A71A0A}" presName="horz1" presStyleCnt="0"/>
      <dgm:spPr/>
    </dgm:pt>
    <dgm:pt modelId="{887ADFE4-6238-40A2-86FE-950C9952E8D2}" type="pres">
      <dgm:prSet presAssocID="{FF18AEE9-2F90-4D08-924C-5E3E23A71A0A}" presName="tx1" presStyleLbl="revTx" presStyleIdx="1" presStyleCnt="5"/>
      <dgm:spPr/>
    </dgm:pt>
    <dgm:pt modelId="{C5BEBD39-3330-4402-964A-F075A79F0B7D}" type="pres">
      <dgm:prSet presAssocID="{FF18AEE9-2F90-4D08-924C-5E3E23A71A0A}" presName="vert1" presStyleCnt="0"/>
      <dgm:spPr/>
    </dgm:pt>
    <dgm:pt modelId="{B3DD8708-0DB6-490B-AAA5-414019664AA6}" type="pres">
      <dgm:prSet presAssocID="{B0A34C0C-2895-42B1-B832-F99C76E382C0}" presName="thickLine" presStyleLbl="alignNode1" presStyleIdx="2" presStyleCnt="5"/>
      <dgm:spPr/>
    </dgm:pt>
    <dgm:pt modelId="{4A0E21F2-2CE0-45F8-B60A-4DE6E93ABF1A}" type="pres">
      <dgm:prSet presAssocID="{B0A34C0C-2895-42B1-B832-F99C76E382C0}" presName="horz1" presStyleCnt="0"/>
      <dgm:spPr/>
    </dgm:pt>
    <dgm:pt modelId="{57D2579C-03FD-42E4-9CF8-76F9D6B19ABB}" type="pres">
      <dgm:prSet presAssocID="{B0A34C0C-2895-42B1-B832-F99C76E382C0}" presName="tx1" presStyleLbl="revTx" presStyleIdx="2" presStyleCnt="5"/>
      <dgm:spPr/>
    </dgm:pt>
    <dgm:pt modelId="{6C25F72F-25C9-4371-92DD-7C7D3ECF1F89}" type="pres">
      <dgm:prSet presAssocID="{B0A34C0C-2895-42B1-B832-F99C76E382C0}" presName="vert1" presStyleCnt="0"/>
      <dgm:spPr/>
    </dgm:pt>
    <dgm:pt modelId="{DC55B525-7B79-40D8-87F6-14DC5F95C232}" type="pres">
      <dgm:prSet presAssocID="{CA7A8498-86F9-4D08-B0F4-0DC5BF08FB15}" presName="thickLine" presStyleLbl="alignNode1" presStyleIdx="3" presStyleCnt="5"/>
      <dgm:spPr/>
    </dgm:pt>
    <dgm:pt modelId="{BACC4652-A48A-40A0-89A2-35FD2B296925}" type="pres">
      <dgm:prSet presAssocID="{CA7A8498-86F9-4D08-B0F4-0DC5BF08FB15}" presName="horz1" presStyleCnt="0"/>
      <dgm:spPr/>
    </dgm:pt>
    <dgm:pt modelId="{194F7680-C063-4E74-8105-05B24008558D}" type="pres">
      <dgm:prSet presAssocID="{CA7A8498-86F9-4D08-B0F4-0DC5BF08FB15}" presName="tx1" presStyleLbl="revTx" presStyleIdx="3" presStyleCnt="5"/>
      <dgm:spPr/>
    </dgm:pt>
    <dgm:pt modelId="{4186F4B4-5E1E-4CC8-AD65-E794E6BBE592}" type="pres">
      <dgm:prSet presAssocID="{CA7A8498-86F9-4D08-B0F4-0DC5BF08FB15}" presName="vert1" presStyleCnt="0"/>
      <dgm:spPr/>
    </dgm:pt>
    <dgm:pt modelId="{9451311C-24D3-47AC-B69A-4A5BAFB724C4}" type="pres">
      <dgm:prSet presAssocID="{272732E0-0578-4124-A42E-AC6AEAAC29D9}" presName="thickLine" presStyleLbl="alignNode1" presStyleIdx="4" presStyleCnt="5"/>
      <dgm:spPr/>
    </dgm:pt>
    <dgm:pt modelId="{E8BB62A8-4C58-4DCB-8904-A1771B3A8188}" type="pres">
      <dgm:prSet presAssocID="{272732E0-0578-4124-A42E-AC6AEAAC29D9}" presName="horz1" presStyleCnt="0"/>
      <dgm:spPr/>
    </dgm:pt>
    <dgm:pt modelId="{5D399DBC-5090-497C-9773-22B9EE1F8DF2}" type="pres">
      <dgm:prSet presAssocID="{272732E0-0578-4124-A42E-AC6AEAAC29D9}" presName="tx1" presStyleLbl="revTx" presStyleIdx="4" presStyleCnt="5"/>
      <dgm:spPr/>
    </dgm:pt>
    <dgm:pt modelId="{90C34EE7-BD18-4280-92A5-9C08EE68AC72}" type="pres">
      <dgm:prSet presAssocID="{272732E0-0578-4124-A42E-AC6AEAAC29D9}" presName="vert1" presStyleCnt="0"/>
      <dgm:spPr/>
    </dgm:pt>
  </dgm:ptLst>
  <dgm:cxnLst>
    <dgm:cxn modelId="{1353DC0F-DE27-486A-B5CC-F31598C99697}" type="presOf" srcId="{C0D3DE6D-E09D-42DF-B6E5-390A0DDE1AE7}" destId="{14CB77BC-3E39-4191-8033-D5F0E82D6CC7}" srcOrd="0" destOrd="0" presId="urn:microsoft.com/office/officeart/2008/layout/LinedList"/>
    <dgm:cxn modelId="{980D6129-59FB-460E-9282-AFA9193BF9A0}" srcId="{ACE166C3-B906-4C18-9077-1E96FD6D4240}" destId="{CA7A8498-86F9-4D08-B0F4-0DC5BF08FB15}" srcOrd="3" destOrd="0" parTransId="{54027BF0-83D1-47AB-AAAB-FA47E89EAD1F}" sibTransId="{CEA5FCF5-6BA8-4799-99F6-06A95F0DECB1}"/>
    <dgm:cxn modelId="{CD08B262-A1EF-4F02-B0DC-F345C08506DC}" type="presOf" srcId="{B0A34C0C-2895-42B1-B832-F99C76E382C0}" destId="{57D2579C-03FD-42E4-9CF8-76F9D6B19ABB}" srcOrd="0" destOrd="0" presId="urn:microsoft.com/office/officeart/2008/layout/LinedList"/>
    <dgm:cxn modelId="{1763CA47-AD95-42DF-8AFC-FEB6745A3BA0}" type="presOf" srcId="{FF18AEE9-2F90-4D08-924C-5E3E23A71A0A}" destId="{887ADFE4-6238-40A2-86FE-950C9952E8D2}" srcOrd="0" destOrd="0" presId="urn:microsoft.com/office/officeart/2008/layout/LinedList"/>
    <dgm:cxn modelId="{4CE1D971-5E01-4BCA-B544-D227AFF75745}" srcId="{ACE166C3-B906-4C18-9077-1E96FD6D4240}" destId="{272732E0-0578-4124-A42E-AC6AEAAC29D9}" srcOrd="4" destOrd="0" parTransId="{866FC363-BD56-4ED2-91FC-01663A770806}" sibTransId="{A8CD6295-7C70-477B-8A93-F9697CBD1F42}"/>
    <dgm:cxn modelId="{ACC86E79-EDA5-48FD-A516-4071B369219D}" srcId="{ACE166C3-B906-4C18-9077-1E96FD6D4240}" destId="{C0D3DE6D-E09D-42DF-B6E5-390A0DDE1AE7}" srcOrd="0" destOrd="0" parTransId="{897D0B4B-837E-40FD-9615-82BF03933546}" sibTransId="{7083DD9D-8C1A-4899-91C6-0025EDFCC72D}"/>
    <dgm:cxn modelId="{8D829698-6A2F-449B-9FDE-D6AF94A0A772}" srcId="{ACE166C3-B906-4C18-9077-1E96FD6D4240}" destId="{B0A34C0C-2895-42B1-B832-F99C76E382C0}" srcOrd="2" destOrd="0" parTransId="{2A3263B0-917E-4F9F-9F09-95D91045D581}" sibTransId="{1BE5EB53-87E7-4D85-9AF5-773F79B948AB}"/>
    <dgm:cxn modelId="{7B93FDCE-9EAF-47FE-AC25-338114BE0FD4}" type="presOf" srcId="{CA7A8498-86F9-4D08-B0F4-0DC5BF08FB15}" destId="{194F7680-C063-4E74-8105-05B24008558D}" srcOrd="0" destOrd="0" presId="urn:microsoft.com/office/officeart/2008/layout/LinedList"/>
    <dgm:cxn modelId="{627BC3D5-89EE-46C2-B99F-4660CC944316}" type="presOf" srcId="{272732E0-0578-4124-A42E-AC6AEAAC29D9}" destId="{5D399DBC-5090-497C-9773-22B9EE1F8DF2}" srcOrd="0" destOrd="0" presId="urn:microsoft.com/office/officeart/2008/layout/LinedList"/>
    <dgm:cxn modelId="{CA2EDDE5-7D7F-4FF5-854C-D6289592AF4F}" type="presOf" srcId="{ACE166C3-B906-4C18-9077-1E96FD6D4240}" destId="{2CB8C686-9AC6-4098-AC92-AD51A029DE7B}" srcOrd="0" destOrd="0" presId="urn:microsoft.com/office/officeart/2008/layout/LinedList"/>
    <dgm:cxn modelId="{BCDD04EB-6192-492D-B983-C4EFA848CAD3}" srcId="{ACE166C3-B906-4C18-9077-1E96FD6D4240}" destId="{FF18AEE9-2F90-4D08-924C-5E3E23A71A0A}" srcOrd="1" destOrd="0" parTransId="{80C778DD-9C2D-4512-AD98-A90750770E2C}" sibTransId="{C5000BC0-14D1-4C8D-BD95-06DE9C7363AE}"/>
    <dgm:cxn modelId="{BF7950A7-5BEF-4B99-B83B-35EB6B0417D8}" type="presParOf" srcId="{2CB8C686-9AC6-4098-AC92-AD51A029DE7B}" destId="{26923FDB-6B53-404C-A535-83A236F0936F}" srcOrd="0" destOrd="0" presId="urn:microsoft.com/office/officeart/2008/layout/LinedList"/>
    <dgm:cxn modelId="{C5F46943-2F2C-426C-93B7-DDE00844C1DC}" type="presParOf" srcId="{2CB8C686-9AC6-4098-AC92-AD51A029DE7B}" destId="{A1BE4733-3D37-4784-8AF5-F93E5DF2B8E3}" srcOrd="1" destOrd="0" presId="urn:microsoft.com/office/officeart/2008/layout/LinedList"/>
    <dgm:cxn modelId="{44A498AC-BD99-480B-9954-66941CE39116}" type="presParOf" srcId="{A1BE4733-3D37-4784-8AF5-F93E5DF2B8E3}" destId="{14CB77BC-3E39-4191-8033-D5F0E82D6CC7}" srcOrd="0" destOrd="0" presId="urn:microsoft.com/office/officeart/2008/layout/LinedList"/>
    <dgm:cxn modelId="{B2FF53FB-2522-47CD-9F08-BD3C5072D2DA}" type="presParOf" srcId="{A1BE4733-3D37-4784-8AF5-F93E5DF2B8E3}" destId="{D04B4390-5989-408E-BA9A-1F44D4B4614C}" srcOrd="1" destOrd="0" presId="urn:microsoft.com/office/officeart/2008/layout/LinedList"/>
    <dgm:cxn modelId="{BF90A815-3D32-48AA-8E3F-7C90DE0CC877}" type="presParOf" srcId="{2CB8C686-9AC6-4098-AC92-AD51A029DE7B}" destId="{97670642-980A-40BB-8AC1-D82A443C2831}" srcOrd="2" destOrd="0" presId="urn:microsoft.com/office/officeart/2008/layout/LinedList"/>
    <dgm:cxn modelId="{7B845A0D-5D0B-4573-AF4F-194B9C866BBF}" type="presParOf" srcId="{2CB8C686-9AC6-4098-AC92-AD51A029DE7B}" destId="{E58B0ADA-582E-4491-A7FC-548A6E893250}" srcOrd="3" destOrd="0" presId="urn:microsoft.com/office/officeart/2008/layout/LinedList"/>
    <dgm:cxn modelId="{84BC891E-3F4D-42EB-8647-5325D5284A62}" type="presParOf" srcId="{E58B0ADA-582E-4491-A7FC-548A6E893250}" destId="{887ADFE4-6238-40A2-86FE-950C9952E8D2}" srcOrd="0" destOrd="0" presId="urn:microsoft.com/office/officeart/2008/layout/LinedList"/>
    <dgm:cxn modelId="{E4DEE06D-D1D5-4251-BC8A-0557F95580C0}" type="presParOf" srcId="{E58B0ADA-582E-4491-A7FC-548A6E893250}" destId="{C5BEBD39-3330-4402-964A-F075A79F0B7D}" srcOrd="1" destOrd="0" presId="urn:microsoft.com/office/officeart/2008/layout/LinedList"/>
    <dgm:cxn modelId="{36C395CD-657E-458F-9CB6-D2ED51D5F351}" type="presParOf" srcId="{2CB8C686-9AC6-4098-AC92-AD51A029DE7B}" destId="{B3DD8708-0DB6-490B-AAA5-414019664AA6}" srcOrd="4" destOrd="0" presId="urn:microsoft.com/office/officeart/2008/layout/LinedList"/>
    <dgm:cxn modelId="{1025154F-B8E6-4CFF-BF78-25D5C492539D}" type="presParOf" srcId="{2CB8C686-9AC6-4098-AC92-AD51A029DE7B}" destId="{4A0E21F2-2CE0-45F8-B60A-4DE6E93ABF1A}" srcOrd="5" destOrd="0" presId="urn:microsoft.com/office/officeart/2008/layout/LinedList"/>
    <dgm:cxn modelId="{BB2E18A0-686D-42D6-AE5C-2BB696245A49}" type="presParOf" srcId="{4A0E21F2-2CE0-45F8-B60A-4DE6E93ABF1A}" destId="{57D2579C-03FD-42E4-9CF8-76F9D6B19ABB}" srcOrd="0" destOrd="0" presId="urn:microsoft.com/office/officeart/2008/layout/LinedList"/>
    <dgm:cxn modelId="{CE052F37-6D0E-4002-B65F-2A56B2226B8A}" type="presParOf" srcId="{4A0E21F2-2CE0-45F8-B60A-4DE6E93ABF1A}" destId="{6C25F72F-25C9-4371-92DD-7C7D3ECF1F89}" srcOrd="1" destOrd="0" presId="urn:microsoft.com/office/officeart/2008/layout/LinedList"/>
    <dgm:cxn modelId="{7103E21A-9DC1-4223-89C1-0C02B31FE157}" type="presParOf" srcId="{2CB8C686-9AC6-4098-AC92-AD51A029DE7B}" destId="{DC55B525-7B79-40D8-87F6-14DC5F95C232}" srcOrd="6" destOrd="0" presId="urn:microsoft.com/office/officeart/2008/layout/LinedList"/>
    <dgm:cxn modelId="{1E1EB31B-442D-46B0-B373-D9BBE4556D20}" type="presParOf" srcId="{2CB8C686-9AC6-4098-AC92-AD51A029DE7B}" destId="{BACC4652-A48A-40A0-89A2-35FD2B296925}" srcOrd="7" destOrd="0" presId="urn:microsoft.com/office/officeart/2008/layout/LinedList"/>
    <dgm:cxn modelId="{312B2B95-8551-4C27-87A7-6F339683549C}" type="presParOf" srcId="{BACC4652-A48A-40A0-89A2-35FD2B296925}" destId="{194F7680-C063-4E74-8105-05B24008558D}" srcOrd="0" destOrd="0" presId="urn:microsoft.com/office/officeart/2008/layout/LinedList"/>
    <dgm:cxn modelId="{081EEC24-8E35-465A-AB46-50D739A41ABA}" type="presParOf" srcId="{BACC4652-A48A-40A0-89A2-35FD2B296925}" destId="{4186F4B4-5E1E-4CC8-AD65-E794E6BBE592}" srcOrd="1" destOrd="0" presId="urn:microsoft.com/office/officeart/2008/layout/LinedList"/>
    <dgm:cxn modelId="{E9379500-1457-4B2F-B4CA-29267631D728}" type="presParOf" srcId="{2CB8C686-9AC6-4098-AC92-AD51A029DE7B}" destId="{9451311C-24D3-47AC-B69A-4A5BAFB724C4}" srcOrd="8" destOrd="0" presId="urn:microsoft.com/office/officeart/2008/layout/LinedList"/>
    <dgm:cxn modelId="{323F3E25-DB54-42FC-A1A5-B03190D8FC6D}" type="presParOf" srcId="{2CB8C686-9AC6-4098-AC92-AD51A029DE7B}" destId="{E8BB62A8-4C58-4DCB-8904-A1771B3A8188}" srcOrd="9" destOrd="0" presId="urn:microsoft.com/office/officeart/2008/layout/LinedList"/>
    <dgm:cxn modelId="{072C4CA9-4AA6-477E-A3DE-881552719FF3}" type="presParOf" srcId="{E8BB62A8-4C58-4DCB-8904-A1771B3A8188}" destId="{5D399DBC-5090-497C-9773-22B9EE1F8DF2}" srcOrd="0" destOrd="0" presId="urn:microsoft.com/office/officeart/2008/layout/LinedList"/>
    <dgm:cxn modelId="{21C71DA8-94EC-43E9-A6F7-B6E7AB9EDC8E}" type="presParOf" srcId="{E8BB62A8-4C58-4DCB-8904-A1771B3A8188}" destId="{90C34EE7-BD18-4280-92A5-9C08EE68AC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08BF1-140B-4DCA-BF5E-680C2A2A99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E600CD-D1DF-4A2E-B06F-87B4BB33DA37}">
      <dgm:prSet/>
      <dgm:spPr/>
      <dgm:t>
        <a:bodyPr/>
        <a:lstStyle/>
        <a:p>
          <a:r>
            <a:rPr lang="en-US" dirty="0" err="1"/>
            <a:t>Stato</a:t>
          </a:r>
          <a:r>
            <a:rPr lang="en-US" dirty="0"/>
            <a:t> di </a:t>
          </a:r>
          <a:r>
            <a:rPr lang="en-US" dirty="0" err="1"/>
            <a:t>diritto</a:t>
          </a:r>
          <a:endParaRPr lang="en-US" dirty="0"/>
        </a:p>
      </dgm:t>
    </dgm:pt>
    <dgm:pt modelId="{F9F1880B-CB07-4543-A5F4-54CBD0EE791E}" type="parTrans" cxnId="{74EB4966-F996-45F1-BBD3-559DBDE86CF8}">
      <dgm:prSet/>
      <dgm:spPr/>
      <dgm:t>
        <a:bodyPr/>
        <a:lstStyle/>
        <a:p>
          <a:endParaRPr lang="en-US"/>
        </a:p>
      </dgm:t>
    </dgm:pt>
    <dgm:pt modelId="{5FEF4619-31BA-47C2-8224-C0BA0FF44C69}" type="sibTrans" cxnId="{74EB4966-F996-45F1-BBD3-559DBDE86CF8}">
      <dgm:prSet/>
      <dgm:spPr/>
      <dgm:t>
        <a:bodyPr/>
        <a:lstStyle/>
        <a:p>
          <a:endParaRPr lang="en-US"/>
        </a:p>
      </dgm:t>
    </dgm:pt>
    <dgm:pt modelId="{5FA2B775-DCA6-4C51-A1BB-30B9AF1BF91E}">
      <dgm:prSet/>
      <dgm:spPr/>
      <dgm:t>
        <a:bodyPr/>
        <a:lstStyle/>
        <a:p>
          <a:r>
            <a:rPr lang="en-GB" dirty="0" err="1"/>
            <a:t>Libertà</a:t>
          </a:r>
          <a:r>
            <a:rPr lang="en-GB" dirty="0"/>
            <a:t> e </a:t>
          </a:r>
          <a:r>
            <a:rPr lang="en-GB" dirty="0" err="1"/>
            <a:t>pluralismo</a:t>
          </a:r>
          <a:endParaRPr lang="en-GB" dirty="0"/>
        </a:p>
        <a:p>
          <a:r>
            <a:rPr lang="en-GB" dirty="0"/>
            <a:t> </a:t>
          </a:r>
          <a:r>
            <a:rPr lang="en-GB" dirty="0" err="1"/>
            <a:t>dei</a:t>
          </a:r>
          <a:r>
            <a:rPr lang="en-GB" dirty="0"/>
            <a:t> media </a:t>
          </a:r>
          <a:endParaRPr lang="en-US" dirty="0"/>
        </a:p>
      </dgm:t>
    </dgm:pt>
    <dgm:pt modelId="{58E3C30C-3493-4240-A3D3-0B6604AC44BD}" type="parTrans" cxnId="{2A15C980-1705-408E-987C-53D72833BD61}">
      <dgm:prSet/>
      <dgm:spPr/>
      <dgm:t>
        <a:bodyPr/>
        <a:lstStyle/>
        <a:p>
          <a:endParaRPr lang="en-US"/>
        </a:p>
      </dgm:t>
    </dgm:pt>
    <dgm:pt modelId="{B08616AF-64F8-4755-A685-60CC3CDFE800}" type="sibTrans" cxnId="{2A15C980-1705-408E-987C-53D72833BD61}">
      <dgm:prSet/>
      <dgm:spPr/>
      <dgm:t>
        <a:bodyPr/>
        <a:lstStyle/>
        <a:p>
          <a:endParaRPr lang="en-US"/>
        </a:p>
      </dgm:t>
    </dgm:pt>
    <dgm:pt modelId="{71585AC5-FFF7-4D04-A87B-F75383934EC9}">
      <dgm:prSet/>
      <dgm:spPr/>
      <dgm:t>
        <a:bodyPr/>
        <a:lstStyle/>
        <a:p>
          <a:r>
            <a:rPr lang="en-GB" dirty="0" err="1"/>
            <a:t>Cybersicurezza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con </a:t>
          </a:r>
          <a:r>
            <a:rPr lang="en-GB" dirty="0" err="1"/>
            <a:t>attenzione</a:t>
          </a:r>
          <a:r>
            <a:rPr lang="en-GB" dirty="0"/>
            <a:t> </a:t>
          </a:r>
          <a:br>
            <a:rPr lang="en-GB" dirty="0"/>
          </a:br>
          <a:r>
            <a:rPr lang="en-GB" dirty="0" err="1"/>
            <a:t>alla</a:t>
          </a:r>
          <a:r>
            <a:rPr lang="en-GB" dirty="0"/>
            <a:t> </a:t>
          </a:r>
          <a:r>
            <a:rPr lang="en-GB" dirty="0" err="1"/>
            <a:t>protezione</a:t>
          </a:r>
          <a:r>
            <a:rPr lang="en-GB" dirty="0"/>
            <a:t> </a:t>
          </a:r>
          <a:br>
            <a:rPr lang="en-GB" dirty="0"/>
          </a:br>
          <a:r>
            <a:rPr lang="en-GB" dirty="0" err="1"/>
            <a:t>delle</a:t>
          </a:r>
          <a:r>
            <a:rPr lang="en-GB" dirty="0"/>
            <a:t> </a:t>
          </a:r>
          <a:r>
            <a:rPr lang="en-GB" dirty="0" err="1"/>
            <a:t>persone</a:t>
          </a:r>
          <a:r>
            <a:rPr lang="en-GB" dirty="0"/>
            <a:t> </a:t>
          </a:r>
          <a:endParaRPr lang="en-US" dirty="0"/>
        </a:p>
      </dgm:t>
    </dgm:pt>
    <dgm:pt modelId="{C5282734-C0DE-447D-B5E1-37BD2A2E5021}" type="parTrans" cxnId="{EA7298CD-1CD9-4048-9798-359C163B575A}">
      <dgm:prSet/>
      <dgm:spPr/>
      <dgm:t>
        <a:bodyPr/>
        <a:lstStyle/>
        <a:p>
          <a:endParaRPr lang="en-US"/>
        </a:p>
      </dgm:t>
    </dgm:pt>
    <dgm:pt modelId="{4A6F0BBE-7975-4375-8A08-B9748FF3D13B}" type="sibTrans" cxnId="{EA7298CD-1CD9-4048-9798-359C163B575A}">
      <dgm:prSet/>
      <dgm:spPr/>
      <dgm:t>
        <a:bodyPr/>
        <a:lstStyle/>
        <a:p>
          <a:endParaRPr lang="en-US"/>
        </a:p>
      </dgm:t>
    </dgm:pt>
    <dgm:pt modelId="{9C7D6B2B-2989-4FA3-95EB-35FEFFA3066B}">
      <dgm:prSet/>
      <dgm:spPr/>
      <dgm:t>
        <a:bodyPr/>
        <a:lstStyle/>
        <a:p>
          <a:r>
            <a:rPr lang="en-GB" dirty="0"/>
            <a:t>Una </a:t>
          </a:r>
          <a:r>
            <a:rPr lang="en-GB" dirty="0" err="1"/>
            <a:t>politica</a:t>
          </a:r>
          <a:r>
            <a:rPr lang="en-GB" dirty="0"/>
            <a:t> </a:t>
          </a:r>
          <a:r>
            <a:rPr lang="en-GB" dirty="0" err="1"/>
            <a:t>estera</a:t>
          </a:r>
          <a:r>
            <a:rPr lang="en-GB" dirty="0"/>
            <a:t> </a:t>
          </a:r>
          <a:r>
            <a:rPr lang="en-GB" dirty="0" err="1"/>
            <a:t>vincolata</a:t>
          </a:r>
          <a:r>
            <a:rPr lang="en-GB" dirty="0"/>
            <a:t> ai </a:t>
          </a:r>
          <a:r>
            <a:rPr lang="en-GB" dirty="0" err="1"/>
            <a:t>valori</a:t>
          </a:r>
          <a:r>
            <a:rPr lang="en-GB" dirty="0"/>
            <a:t> </a:t>
          </a:r>
          <a:r>
            <a:rPr lang="en-GB" dirty="0" err="1"/>
            <a:t>democratici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e </a:t>
          </a:r>
          <a:r>
            <a:rPr lang="en-GB" dirty="0" err="1"/>
            <a:t>alla</a:t>
          </a:r>
          <a:r>
            <a:rPr lang="en-GB" dirty="0"/>
            <a:t> </a:t>
          </a:r>
          <a:r>
            <a:rPr lang="en-GB" dirty="0" err="1"/>
            <a:t>promozione</a:t>
          </a:r>
          <a:r>
            <a:rPr lang="en-GB" dirty="0"/>
            <a:t> </a:t>
          </a:r>
          <a:br>
            <a:rPr lang="en-GB" dirty="0"/>
          </a:br>
          <a:r>
            <a:rPr lang="en-GB" dirty="0" err="1"/>
            <a:t>dei</a:t>
          </a:r>
          <a:r>
            <a:rPr lang="en-GB" dirty="0"/>
            <a:t> </a:t>
          </a:r>
          <a:r>
            <a:rPr lang="en-GB" dirty="0" err="1"/>
            <a:t>diritti</a:t>
          </a:r>
          <a:r>
            <a:rPr lang="en-GB" dirty="0"/>
            <a:t> </a:t>
          </a:r>
          <a:r>
            <a:rPr lang="en-GB" dirty="0" err="1"/>
            <a:t>umani</a:t>
          </a:r>
          <a:endParaRPr lang="en-US" dirty="0"/>
        </a:p>
      </dgm:t>
    </dgm:pt>
    <dgm:pt modelId="{BCA8EF0C-521B-46E6-8648-9C4447C6841A}" type="parTrans" cxnId="{7147A9E1-291F-4C3A-88E9-1965A856515C}">
      <dgm:prSet/>
      <dgm:spPr/>
      <dgm:t>
        <a:bodyPr/>
        <a:lstStyle/>
        <a:p>
          <a:endParaRPr lang="en-US"/>
        </a:p>
      </dgm:t>
    </dgm:pt>
    <dgm:pt modelId="{BB848416-21DF-4DB8-A4C0-5890531D55E8}" type="sibTrans" cxnId="{7147A9E1-291F-4C3A-88E9-1965A856515C}">
      <dgm:prSet/>
      <dgm:spPr/>
      <dgm:t>
        <a:bodyPr/>
        <a:lstStyle/>
        <a:p>
          <a:endParaRPr lang="en-US"/>
        </a:p>
      </dgm:t>
    </dgm:pt>
    <dgm:pt modelId="{6646E8EB-BF57-4C6D-8343-29ADDF045BC4}">
      <dgm:prSet/>
      <dgm:spPr/>
      <dgm:t>
        <a:bodyPr/>
        <a:lstStyle/>
        <a:p>
          <a:r>
            <a:rPr lang="en-GB" dirty="0" err="1"/>
            <a:t>Trasparenza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del </a:t>
          </a:r>
          <a:r>
            <a:rPr lang="en-GB" dirty="0" err="1"/>
            <a:t>processo</a:t>
          </a:r>
          <a:r>
            <a:rPr lang="en-GB" dirty="0"/>
            <a:t> </a:t>
          </a:r>
          <a:r>
            <a:rPr lang="en-GB" dirty="0" err="1"/>
            <a:t>decisionale</a:t>
          </a:r>
          <a:endParaRPr lang="en-US" dirty="0"/>
        </a:p>
      </dgm:t>
    </dgm:pt>
    <dgm:pt modelId="{61C19103-100E-4B4D-B195-2B00689C01FC}" type="parTrans" cxnId="{8CB0DD54-212C-4638-B837-7018EB1C05AE}">
      <dgm:prSet/>
      <dgm:spPr/>
      <dgm:t>
        <a:bodyPr/>
        <a:lstStyle/>
        <a:p>
          <a:endParaRPr lang="en-US"/>
        </a:p>
      </dgm:t>
    </dgm:pt>
    <dgm:pt modelId="{6C6F25B3-BAFC-46AE-BABD-E80F02D72009}" type="sibTrans" cxnId="{8CB0DD54-212C-4638-B837-7018EB1C05AE}">
      <dgm:prSet/>
      <dgm:spPr/>
      <dgm:t>
        <a:bodyPr/>
        <a:lstStyle/>
        <a:p>
          <a:endParaRPr lang="en-US"/>
        </a:p>
      </dgm:t>
    </dgm:pt>
    <dgm:pt modelId="{2EF7AF57-E348-40DD-91AA-287257734D77}">
      <dgm:prSet/>
      <dgm:spPr/>
      <dgm:t>
        <a:bodyPr/>
        <a:lstStyle/>
        <a:p>
          <a:r>
            <a:rPr lang="en-GB" dirty="0" err="1"/>
            <a:t>Chiarezza</a:t>
          </a:r>
          <a:br>
            <a:rPr lang="en-GB" dirty="0"/>
          </a:br>
          <a:r>
            <a:rPr lang="en-GB" dirty="0" err="1"/>
            <a:t>delle</a:t>
          </a:r>
          <a:r>
            <a:rPr lang="en-GB" dirty="0"/>
            <a:t> normative </a:t>
          </a:r>
          <a:br>
            <a:rPr lang="en-GB" dirty="0"/>
          </a:br>
          <a:r>
            <a:rPr lang="en-GB" dirty="0"/>
            <a:t>e del loro </a:t>
          </a:r>
          <a:r>
            <a:rPr lang="en-GB" dirty="0" err="1"/>
            <a:t>linguaggio</a:t>
          </a:r>
          <a:endParaRPr lang="en-US" dirty="0"/>
        </a:p>
      </dgm:t>
    </dgm:pt>
    <dgm:pt modelId="{263ABA32-54B3-4E49-A0CA-50A766F21996}" type="parTrans" cxnId="{D1160B1B-298F-4000-AE57-20320F29C41B}">
      <dgm:prSet/>
      <dgm:spPr/>
      <dgm:t>
        <a:bodyPr/>
        <a:lstStyle/>
        <a:p>
          <a:endParaRPr lang="en-US"/>
        </a:p>
      </dgm:t>
    </dgm:pt>
    <dgm:pt modelId="{35C24729-646D-446D-9176-2D81C285BFA6}" type="sibTrans" cxnId="{D1160B1B-298F-4000-AE57-20320F29C41B}">
      <dgm:prSet/>
      <dgm:spPr/>
      <dgm:t>
        <a:bodyPr/>
        <a:lstStyle/>
        <a:p>
          <a:endParaRPr lang="en-US"/>
        </a:p>
      </dgm:t>
    </dgm:pt>
    <dgm:pt modelId="{08FD5F58-BF02-48D1-AF46-C71FE4FE0706}">
      <dgm:prSet/>
      <dgm:spPr/>
      <dgm:t>
        <a:bodyPr/>
        <a:lstStyle/>
        <a:p>
          <a:r>
            <a:rPr lang="it-IT" dirty="0"/>
            <a:t>Investimenti pubblici </a:t>
          </a:r>
          <a:br>
            <a:rPr lang="it-IT" dirty="0"/>
          </a:br>
          <a:r>
            <a:rPr lang="it-IT" dirty="0"/>
            <a:t>e welfare </a:t>
          </a:r>
          <a:br>
            <a:rPr lang="it-IT" dirty="0"/>
          </a:br>
          <a:r>
            <a:rPr lang="it-IT" dirty="0"/>
            <a:t>delle persone </a:t>
          </a:r>
          <a:br>
            <a:rPr lang="it-IT" dirty="0"/>
          </a:br>
          <a:r>
            <a:rPr lang="it-IT" dirty="0"/>
            <a:t>come elementi fondativi della democrazia</a:t>
          </a:r>
          <a:r>
            <a:rPr lang="en-GB" dirty="0"/>
            <a:t> </a:t>
          </a:r>
          <a:endParaRPr lang="en-US" dirty="0"/>
        </a:p>
      </dgm:t>
    </dgm:pt>
    <dgm:pt modelId="{FC938FD9-1BF6-4571-A6AC-0547E82AEED4}" type="parTrans" cxnId="{D5639E8E-5297-48A6-ACE8-2DC7D63E873C}">
      <dgm:prSet/>
      <dgm:spPr/>
      <dgm:t>
        <a:bodyPr/>
        <a:lstStyle/>
        <a:p>
          <a:endParaRPr lang="en-US"/>
        </a:p>
      </dgm:t>
    </dgm:pt>
    <dgm:pt modelId="{8B52409D-1C50-4B04-A506-C2B664D7924A}" type="sibTrans" cxnId="{D5639E8E-5297-48A6-ACE8-2DC7D63E873C}">
      <dgm:prSet/>
      <dgm:spPr/>
      <dgm:t>
        <a:bodyPr/>
        <a:lstStyle/>
        <a:p>
          <a:endParaRPr lang="en-US"/>
        </a:p>
      </dgm:t>
    </dgm:pt>
    <dgm:pt modelId="{265FC5AA-0705-4BFD-9E67-E9954A4AD687}">
      <dgm:prSet/>
      <dgm:spPr/>
      <dgm:t>
        <a:bodyPr/>
        <a:lstStyle/>
        <a:p>
          <a:r>
            <a:rPr lang="it-IT" dirty="0"/>
            <a:t>Diritti sociali, Uguaglianza</a:t>
          </a:r>
          <a:endParaRPr lang="en-US" dirty="0"/>
        </a:p>
      </dgm:t>
    </dgm:pt>
    <dgm:pt modelId="{D7F6EF54-9610-43AA-B52C-1099F7E253EF}" type="parTrans" cxnId="{B569BC86-558A-4FC1-97EF-9D254F47FDFD}">
      <dgm:prSet/>
      <dgm:spPr/>
      <dgm:t>
        <a:bodyPr/>
        <a:lstStyle/>
        <a:p>
          <a:endParaRPr lang="en-US"/>
        </a:p>
      </dgm:t>
    </dgm:pt>
    <dgm:pt modelId="{12933B1F-7D00-4B2A-BD08-144E3601A7D7}" type="sibTrans" cxnId="{B569BC86-558A-4FC1-97EF-9D254F47FDFD}">
      <dgm:prSet/>
      <dgm:spPr/>
      <dgm:t>
        <a:bodyPr/>
        <a:lstStyle/>
        <a:p>
          <a:endParaRPr lang="en-US"/>
        </a:p>
      </dgm:t>
    </dgm:pt>
    <dgm:pt modelId="{F68F4EB8-B167-42ED-8EF9-0D512C1C500C}">
      <dgm:prSet/>
      <dgm:spPr/>
      <dgm:t>
        <a:bodyPr/>
        <a:lstStyle/>
        <a:p>
          <a:r>
            <a:rPr lang="en-GB" dirty="0" err="1"/>
            <a:t>Processi</a:t>
          </a:r>
          <a:r>
            <a:rPr lang="en-GB" dirty="0"/>
            <a:t> </a:t>
          </a:r>
          <a:r>
            <a:rPr lang="en-GB" dirty="0" err="1"/>
            <a:t>aperti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e </a:t>
          </a:r>
          <a:r>
            <a:rPr lang="en-GB" dirty="0" err="1"/>
            <a:t>partecipativi</a:t>
          </a:r>
          <a:r>
            <a:rPr lang="it-IT" dirty="0"/>
            <a:t> (CSO)</a:t>
          </a:r>
          <a:endParaRPr lang="en-US" dirty="0"/>
        </a:p>
      </dgm:t>
    </dgm:pt>
    <dgm:pt modelId="{D8B8DF20-FAC2-4455-86FF-C1284FC45674}" type="parTrans" cxnId="{803C6E9F-9911-4353-AB1B-168293C38D18}">
      <dgm:prSet/>
      <dgm:spPr/>
      <dgm:t>
        <a:bodyPr/>
        <a:lstStyle/>
        <a:p>
          <a:endParaRPr lang="en-US"/>
        </a:p>
      </dgm:t>
    </dgm:pt>
    <dgm:pt modelId="{62ECDE9C-92DB-4940-ABBF-7035C4C5A1C4}" type="sibTrans" cxnId="{803C6E9F-9911-4353-AB1B-168293C38D18}">
      <dgm:prSet/>
      <dgm:spPr/>
      <dgm:t>
        <a:bodyPr/>
        <a:lstStyle/>
        <a:p>
          <a:endParaRPr lang="en-US"/>
        </a:p>
      </dgm:t>
    </dgm:pt>
    <dgm:pt modelId="{F4015B85-D9B1-4ADC-8739-C824C8A52475}">
      <dgm:prSet/>
      <dgm:spPr/>
      <dgm:t>
        <a:bodyPr/>
        <a:lstStyle/>
        <a:p>
          <a:r>
            <a:rPr lang="en-GB" dirty="0" err="1"/>
            <a:t>Dialogo</a:t>
          </a:r>
          <a:r>
            <a:rPr lang="en-GB" dirty="0"/>
            <a:t> </a:t>
          </a:r>
          <a:r>
            <a:rPr lang="en-GB" dirty="0" err="1"/>
            <a:t>sociale</a:t>
          </a:r>
          <a:endParaRPr lang="en-US" dirty="0"/>
        </a:p>
      </dgm:t>
    </dgm:pt>
    <dgm:pt modelId="{FFFA70F1-617F-4C49-9D54-C13ED2CFC4A3}" type="parTrans" cxnId="{C19E0D7F-0A99-4470-9617-78697610FDF3}">
      <dgm:prSet/>
      <dgm:spPr/>
      <dgm:t>
        <a:bodyPr/>
        <a:lstStyle/>
        <a:p>
          <a:endParaRPr lang="en-US"/>
        </a:p>
      </dgm:t>
    </dgm:pt>
    <dgm:pt modelId="{08F58E48-6C13-4361-A6A1-AD3CE172C6F8}" type="sibTrans" cxnId="{C19E0D7F-0A99-4470-9617-78697610FDF3}">
      <dgm:prSet/>
      <dgm:spPr/>
      <dgm:t>
        <a:bodyPr/>
        <a:lstStyle/>
        <a:p>
          <a:endParaRPr lang="en-US"/>
        </a:p>
      </dgm:t>
    </dgm:pt>
    <dgm:pt modelId="{5131CEFE-6759-4EF9-8BE1-6EE3225982C9}" type="pres">
      <dgm:prSet presAssocID="{45308BF1-140B-4DCA-BF5E-680C2A2A9967}" presName="diagram" presStyleCnt="0">
        <dgm:presLayoutVars>
          <dgm:dir/>
          <dgm:resizeHandles val="exact"/>
        </dgm:presLayoutVars>
      </dgm:prSet>
      <dgm:spPr/>
    </dgm:pt>
    <dgm:pt modelId="{21F8061E-E840-4545-A329-55D00B0E8309}" type="pres">
      <dgm:prSet presAssocID="{B2E600CD-D1DF-4A2E-B06F-87B4BB33DA37}" presName="node" presStyleLbl="node1" presStyleIdx="0" presStyleCnt="10">
        <dgm:presLayoutVars>
          <dgm:bulletEnabled val="1"/>
        </dgm:presLayoutVars>
      </dgm:prSet>
      <dgm:spPr/>
    </dgm:pt>
    <dgm:pt modelId="{DD098CF0-1184-4B31-B7A3-C1ADA6BEBF9D}" type="pres">
      <dgm:prSet presAssocID="{5FEF4619-31BA-47C2-8224-C0BA0FF44C69}" presName="sibTrans" presStyleCnt="0"/>
      <dgm:spPr/>
    </dgm:pt>
    <dgm:pt modelId="{E8682EB6-4B3C-4916-AD97-89E6A3E06E64}" type="pres">
      <dgm:prSet presAssocID="{5FA2B775-DCA6-4C51-A1BB-30B9AF1BF91E}" presName="node" presStyleLbl="node1" presStyleIdx="1" presStyleCnt="10">
        <dgm:presLayoutVars>
          <dgm:bulletEnabled val="1"/>
        </dgm:presLayoutVars>
      </dgm:prSet>
      <dgm:spPr/>
    </dgm:pt>
    <dgm:pt modelId="{6EBDAD59-DEC7-4741-8889-70ED86B52CC1}" type="pres">
      <dgm:prSet presAssocID="{B08616AF-64F8-4755-A685-60CC3CDFE800}" presName="sibTrans" presStyleCnt="0"/>
      <dgm:spPr/>
    </dgm:pt>
    <dgm:pt modelId="{93FA0561-DD3A-4965-9482-381981E828E2}" type="pres">
      <dgm:prSet presAssocID="{71585AC5-FFF7-4D04-A87B-F75383934EC9}" presName="node" presStyleLbl="node1" presStyleIdx="2" presStyleCnt="10">
        <dgm:presLayoutVars>
          <dgm:bulletEnabled val="1"/>
        </dgm:presLayoutVars>
      </dgm:prSet>
      <dgm:spPr/>
    </dgm:pt>
    <dgm:pt modelId="{9937AD0B-E1F4-4F17-8F44-7443AC71BEDA}" type="pres">
      <dgm:prSet presAssocID="{4A6F0BBE-7975-4375-8A08-B9748FF3D13B}" presName="sibTrans" presStyleCnt="0"/>
      <dgm:spPr/>
    </dgm:pt>
    <dgm:pt modelId="{3999B96A-A5C4-4FC6-939C-F436BFD93A6C}" type="pres">
      <dgm:prSet presAssocID="{9C7D6B2B-2989-4FA3-95EB-35FEFFA3066B}" presName="node" presStyleLbl="node1" presStyleIdx="3" presStyleCnt="10">
        <dgm:presLayoutVars>
          <dgm:bulletEnabled val="1"/>
        </dgm:presLayoutVars>
      </dgm:prSet>
      <dgm:spPr/>
    </dgm:pt>
    <dgm:pt modelId="{10907FF9-36E7-4849-A9E0-09D8A1068903}" type="pres">
      <dgm:prSet presAssocID="{BB848416-21DF-4DB8-A4C0-5890531D55E8}" presName="sibTrans" presStyleCnt="0"/>
      <dgm:spPr/>
    </dgm:pt>
    <dgm:pt modelId="{EC4FB7D1-0183-4B33-8658-07B5137D4734}" type="pres">
      <dgm:prSet presAssocID="{6646E8EB-BF57-4C6D-8343-29ADDF045BC4}" presName="node" presStyleLbl="node1" presStyleIdx="4" presStyleCnt="10">
        <dgm:presLayoutVars>
          <dgm:bulletEnabled val="1"/>
        </dgm:presLayoutVars>
      </dgm:prSet>
      <dgm:spPr/>
    </dgm:pt>
    <dgm:pt modelId="{E6D2C3D2-FFF1-4A51-82F5-F3ECA9F61A8C}" type="pres">
      <dgm:prSet presAssocID="{6C6F25B3-BAFC-46AE-BABD-E80F02D72009}" presName="sibTrans" presStyleCnt="0"/>
      <dgm:spPr/>
    </dgm:pt>
    <dgm:pt modelId="{E8469931-938B-4326-967E-E64807327FC7}" type="pres">
      <dgm:prSet presAssocID="{2EF7AF57-E348-40DD-91AA-287257734D77}" presName="node" presStyleLbl="node1" presStyleIdx="5" presStyleCnt="10">
        <dgm:presLayoutVars>
          <dgm:bulletEnabled val="1"/>
        </dgm:presLayoutVars>
      </dgm:prSet>
      <dgm:spPr/>
    </dgm:pt>
    <dgm:pt modelId="{CF65AB02-E10E-4167-8061-3F06AC58BE16}" type="pres">
      <dgm:prSet presAssocID="{35C24729-646D-446D-9176-2D81C285BFA6}" presName="sibTrans" presStyleCnt="0"/>
      <dgm:spPr/>
    </dgm:pt>
    <dgm:pt modelId="{A37FD1FA-CBC7-4BD1-9FD8-06EBF21280B9}" type="pres">
      <dgm:prSet presAssocID="{08FD5F58-BF02-48D1-AF46-C71FE4FE0706}" presName="node" presStyleLbl="node1" presStyleIdx="6" presStyleCnt="10">
        <dgm:presLayoutVars>
          <dgm:bulletEnabled val="1"/>
        </dgm:presLayoutVars>
      </dgm:prSet>
      <dgm:spPr/>
    </dgm:pt>
    <dgm:pt modelId="{1F7CDC03-F499-4C27-8860-5AE0C8360B0B}" type="pres">
      <dgm:prSet presAssocID="{8B52409D-1C50-4B04-A506-C2B664D7924A}" presName="sibTrans" presStyleCnt="0"/>
      <dgm:spPr/>
    </dgm:pt>
    <dgm:pt modelId="{44D0A1AD-A6CA-4167-AF95-6380CA49BF9B}" type="pres">
      <dgm:prSet presAssocID="{265FC5AA-0705-4BFD-9E67-E9954A4AD687}" presName="node" presStyleLbl="node1" presStyleIdx="7" presStyleCnt="10">
        <dgm:presLayoutVars>
          <dgm:bulletEnabled val="1"/>
        </dgm:presLayoutVars>
      </dgm:prSet>
      <dgm:spPr/>
    </dgm:pt>
    <dgm:pt modelId="{2E0987C2-2A4F-4788-94BA-3C12D579BD16}" type="pres">
      <dgm:prSet presAssocID="{12933B1F-7D00-4B2A-BD08-144E3601A7D7}" presName="sibTrans" presStyleCnt="0"/>
      <dgm:spPr/>
    </dgm:pt>
    <dgm:pt modelId="{B1668B7A-3F27-4446-857E-D3A0F5790456}" type="pres">
      <dgm:prSet presAssocID="{F68F4EB8-B167-42ED-8EF9-0D512C1C500C}" presName="node" presStyleLbl="node1" presStyleIdx="8" presStyleCnt="10">
        <dgm:presLayoutVars>
          <dgm:bulletEnabled val="1"/>
        </dgm:presLayoutVars>
      </dgm:prSet>
      <dgm:spPr/>
    </dgm:pt>
    <dgm:pt modelId="{86F18D86-638D-4C69-9806-F59D0EFC1C23}" type="pres">
      <dgm:prSet presAssocID="{62ECDE9C-92DB-4940-ABBF-7035C4C5A1C4}" presName="sibTrans" presStyleCnt="0"/>
      <dgm:spPr/>
    </dgm:pt>
    <dgm:pt modelId="{1E95D2EE-3F9D-4BED-8206-9FBCA1459102}" type="pres">
      <dgm:prSet presAssocID="{F4015B85-D9B1-4ADC-8739-C824C8A52475}" presName="node" presStyleLbl="node1" presStyleIdx="9" presStyleCnt="10">
        <dgm:presLayoutVars>
          <dgm:bulletEnabled val="1"/>
        </dgm:presLayoutVars>
      </dgm:prSet>
      <dgm:spPr/>
    </dgm:pt>
  </dgm:ptLst>
  <dgm:cxnLst>
    <dgm:cxn modelId="{8593460F-764C-4FF3-99E5-1B7578CEE813}" type="presOf" srcId="{265FC5AA-0705-4BFD-9E67-E9954A4AD687}" destId="{44D0A1AD-A6CA-4167-AF95-6380CA49BF9B}" srcOrd="0" destOrd="0" presId="urn:microsoft.com/office/officeart/2005/8/layout/default"/>
    <dgm:cxn modelId="{D1160B1B-298F-4000-AE57-20320F29C41B}" srcId="{45308BF1-140B-4DCA-BF5E-680C2A2A9967}" destId="{2EF7AF57-E348-40DD-91AA-287257734D77}" srcOrd="5" destOrd="0" parTransId="{263ABA32-54B3-4E49-A0CA-50A766F21996}" sibTransId="{35C24729-646D-446D-9176-2D81C285BFA6}"/>
    <dgm:cxn modelId="{B4C98431-1B5B-4AF1-B5EF-7ED75588E3B5}" type="presOf" srcId="{2EF7AF57-E348-40DD-91AA-287257734D77}" destId="{E8469931-938B-4326-967E-E64807327FC7}" srcOrd="0" destOrd="0" presId="urn:microsoft.com/office/officeart/2005/8/layout/default"/>
    <dgm:cxn modelId="{74EB4966-F996-45F1-BBD3-559DBDE86CF8}" srcId="{45308BF1-140B-4DCA-BF5E-680C2A2A9967}" destId="{B2E600CD-D1DF-4A2E-B06F-87B4BB33DA37}" srcOrd="0" destOrd="0" parTransId="{F9F1880B-CB07-4543-A5F4-54CBD0EE791E}" sibTransId="{5FEF4619-31BA-47C2-8224-C0BA0FF44C69}"/>
    <dgm:cxn modelId="{7BDA204D-4B5A-484D-9496-D0033B17B54F}" type="presOf" srcId="{71585AC5-FFF7-4D04-A87B-F75383934EC9}" destId="{93FA0561-DD3A-4965-9482-381981E828E2}" srcOrd="0" destOrd="0" presId="urn:microsoft.com/office/officeart/2005/8/layout/default"/>
    <dgm:cxn modelId="{5BA71C50-C040-4ABC-B0ED-9067D08D9F02}" type="presOf" srcId="{08FD5F58-BF02-48D1-AF46-C71FE4FE0706}" destId="{A37FD1FA-CBC7-4BD1-9FD8-06EBF21280B9}" srcOrd="0" destOrd="0" presId="urn:microsoft.com/office/officeart/2005/8/layout/default"/>
    <dgm:cxn modelId="{8CB0DD54-212C-4638-B837-7018EB1C05AE}" srcId="{45308BF1-140B-4DCA-BF5E-680C2A2A9967}" destId="{6646E8EB-BF57-4C6D-8343-29ADDF045BC4}" srcOrd="4" destOrd="0" parTransId="{61C19103-100E-4B4D-B195-2B00689C01FC}" sibTransId="{6C6F25B3-BAFC-46AE-BABD-E80F02D72009}"/>
    <dgm:cxn modelId="{C19E0D7F-0A99-4470-9617-78697610FDF3}" srcId="{45308BF1-140B-4DCA-BF5E-680C2A2A9967}" destId="{F4015B85-D9B1-4ADC-8739-C824C8A52475}" srcOrd="9" destOrd="0" parTransId="{FFFA70F1-617F-4C49-9D54-C13ED2CFC4A3}" sibTransId="{08F58E48-6C13-4361-A6A1-AD3CE172C6F8}"/>
    <dgm:cxn modelId="{2A15C980-1705-408E-987C-53D72833BD61}" srcId="{45308BF1-140B-4DCA-BF5E-680C2A2A9967}" destId="{5FA2B775-DCA6-4C51-A1BB-30B9AF1BF91E}" srcOrd="1" destOrd="0" parTransId="{58E3C30C-3493-4240-A3D3-0B6604AC44BD}" sibTransId="{B08616AF-64F8-4755-A685-60CC3CDFE800}"/>
    <dgm:cxn modelId="{B569BC86-558A-4FC1-97EF-9D254F47FDFD}" srcId="{45308BF1-140B-4DCA-BF5E-680C2A2A9967}" destId="{265FC5AA-0705-4BFD-9E67-E9954A4AD687}" srcOrd="7" destOrd="0" parTransId="{D7F6EF54-9610-43AA-B52C-1099F7E253EF}" sibTransId="{12933B1F-7D00-4B2A-BD08-144E3601A7D7}"/>
    <dgm:cxn modelId="{D5639E8E-5297-48A6-ACE8-2DC7D63E873C}" srcId="{45308BF1-140B-4DCA-BF5E-680C2A2A9967}" destId="{08FD5F58-BF02-48D1-AF46-C71FE4FE0706}" srcOrd="6" destOrd="0" parTransId="{FC938FD9-1BF6-4571-A6AC-0547E82AEED4}" sibTransId="{8B52409D-1C50-4B04-A506-C2B664D7924A}"/>
    <dgm:cxn modelId="{D714B290-7A2D-4992-A339-6C6D94FFB016}" type="presOf" srcId="{B2E600CD-D1DF-4A2E-B06F-87B4BB33DA37}" destId="{21F8061E-E840-4545-A329-55D00B0E8309}" srcOrd="0" destOrd="0" presId="urn:microsoft.com/office/officeart/2005/8/layout/default"/>
    <dgm:cxn modelId="{803C6E9F-9911-4353-AB1B-168293C38D18}" srcId="{45308BF1-140B-4DCA-BF5E-680C2A2A9967}" destId="{F68F4EB8-B167-42ED-8EF9-0D512C1C500C}" srcOrd="8" destOrd="0" parTransId="{D8B8DF20-FAC2-4455-86FF-C1284FC45674}" sibTransId="{62ECDE9C-92DB-4940-ABBF-7035C4C5A1C4}"/>
    <dgm:cxn modelId="{7DD5B4B2-8679-465B-9897-86E8D0CB5AEC}" type="presOf" srcId="{F4015B85-D9B1-4ADC-8739-C824C8A52475}" destId="{1E95D2EE-3F9D-4BED-8206-9FBCA1459102}" srcOrd="0" destOrd="0" presId="urn:microsoft.com/office/officeart/2005/8/layout/default"/>
    <dgm:cxn modelId="{1AB8FDC5-D9CA-4F9A-98E1-3B1917009A29}" type="presOf" srcId="{9C7D6B2B-2989-4FA3-95EB-35FEFFA3066B}" destId="{3999B96A-A5C4-4FC6-939C-F436BFD93A6C}" srcOrd="0" destOrd="0" presId="urn:microsoft.com/office/officeart/2005/8/layout/default"/>
    <dgm:cxn modelId="{F43AE8C9-4CFB-4CCD-B192-DA960981AE9A}" type="presOf" srcId="{F68F4EB8-B167-42ED-8EF9-0D512C1C500C}" destId="{B1668B7A-3F27-4446-857E-D3A0F5790456}" srcOrd="0" destOrd="0" presId="urn:microsoft.com/office/officeart/2005/8/layout/default"/>
    <dgm:cxn modelId="{EA7298CD-1CD9-4048-9798-359C163B575A}" srcId="{45308BF1-140B-4DCA-BF5E-680C2A2A9967}" destId="{71585AC5-FFF7-4D04-A87B-F75383934EC9}" srcOrd="2" destOrd="0" parTransId="{C5282734-C0DE-447D-B5E1-37BD2A2E5021}" sibTransId="{4A6F0BBE-7975-4375-8A08-B9748FF3D13B}"/>
    <dgm:cxn modelId="{5B82B3D3-D594-40C1-B583-F4AC83F4435F}" type="presOf" srcId="{45308BF1-140B-4DCA-BF5E-680C2A2A9967}" destId="{5131CEFE-6759-4EF9-8BE1-6EE3225982C9}" srcOrd="0" destOrd="0" presId="urn:microsoft.com/office/officeart/2005/8/layout/default"/>
    <dgm:cxn modelId="{767D79D5-7449-4B4E-9651-86CB9681B08E}" type="presOf" srcId="{5FA2B775-DCA6-4C51-A1BB-30B9AF1BF91E}" destId="{E8682EB6-4B3C-4916-AD97-89E6A3E06E64}" srcOrd="0" destOrd="0" presId="urn:microsoft.com/office/officeart/2005/8/layout/default"/>
    <dgm:cxn modelId="{7147A9E1-291F-4C3A-88E9-1965A856515C}" srcId="{45308BF1-140B-4DCA-BF5E-680C2A2A9967}" destId="{9C7D6B2B-2989-4FA3-95EB-35FEFFA3066B}" srcOrd="3" destOrd="0" parTransId="{BCA8EF0C-521B-46E6-8648-9C4447C6841A}" sibTransId="{BB848416-21DF-4DB8-A4C0-5890531D55E8}"/>
    <dgm:cxn modelId="{B43F73F5-DEC8-4949-A653-07BA6119994A}" type="presOf" srcId="{6646E8EB-BF57-4C6D-8343-29ADDF045BC4}" destId="{EC4FB7D1-0183-4B33-8658-07B5137D4734}" srcOrd="0" destOrd="0" presId="urn:microsoft.com/office/officeart/2005/8/layout/default"/>
    <dgm:cxn modelId="{5E16000B-AAB9-4057-BED1-20239E618F88}" type="presParOf" srcId="{5131CEFE-6759-4EF9-8BE1-6EE3225982C9}" destId="{21F8061E-E840-4545-A329-55D00B0E8309}" srcOrd="0" destOrd="0" presId="urn:microsoft.com/office/officeart/2005/8/layout/default"/>
    <dgm:cxn modelId="{493FB7CA-B3F0-4F6A-979A-63F5F2CE4B36}" type="presParOf" srcId="{5131CEFE-6759-4EF9-8BE1-6EE3225982C9}" destId="{DD098CF0-1184-4B31-B7A3-C1ADA6BEBF9D}" srcOrd="1" destOrd="0" presId="urn:microsoft.com/office/officeart/2005/8/layout/default"/>
    <dgm:cxn modelId="{F966777B-8AE5-45F2-A2E8-961E9552AA94}" type="presParOf" srcId="{5131CEFE-6759-4EF9-8BE1-6EE3225982C9}" destId="{E8682EB6-4B3C-4916-AD97-89E6A3E06E64}" srcOrd="2" destOrd="0" presId="urn:microsoft.com/office/officeart/2005/8/layout/default"/>
    <dgm:cxn modelId="{4DA1671A-EE82-4AA1-A0DC-218B44929D17}" type="presParOf" srcId="{5131CEFE-6759-4EF9-8BE1-6EE3225982C9}" destId="{6EBDAD59-DEC7-4741-8889-70ED86B52CC1}" srcOrd="3" destOrd="0" presId="urn:microsoft.com/office/officeart/2005/8/layout/default"/>
    <dgm:cxn modelId="{EA6D20E9-D8B4-4141-9880-F24F23F81138}" type="presParOf" srcId="{5131CEFE-6759-4EF9-8BE1-6EE3225982C9}" destId="{93FA0561-DD3A-4965-9482-381981E828E2}" srcOrd="4" destOrd="0" presId="urn:microsoft.com/office/officeart/2005/8/layout/default"/>
    <dgm:cxn modelId="{F60C66C0-1891-4536-89BF-C7BDAC1FF34F}" type="presParOf" srcId="{5131CEFE-6759-4EF9-8BE1-6EE3225982C9}" destId="{9937AD0B-E1F4-4F17-8F44-7443AC71BEDA}" srcOrd="5" destOrd="0" presId="urn:microsoft.com/office/officeart/2005/8/layout/default"/>
    <dgm:cxn modelId="{69826E58-6F64-4AC1-8ACA-E4795EFC5DE6}" type="presParOf" srcId="{5131CEFE-6759-4EF9-8BE1-6EE3225982C9}" destId="{3999B96A-A5C4-4FC6-939C-F436BFD93A6C}" srcOrd="6" destOrd="0" presId="urn:microsoft.com/office/officeart/2005/8/layout/default"/>
    <dgm:cxn modelId="{0D8BD2CD-0D68-49F2-AB6D-D37AD258B463}" type="presParOf" srcId="{5131CEFE-6759-4EF9-8BE1-6EE3225982C9}" destId="{10907FF9-36E7-4849-A9E0-09D8A1068903}" srcOrd="7" destOrd="0" presId="urn:microsoft.com/office/officeart/2005/8/layout/default"/>
    <dgm:cxn modelId="{732DE5B2-54B0-4D8A-B2A6-C1C5114A9654}" type="presParOf" srcId="{5131CEFE-6759-4EF9-8BE1-6EE3225982C9}" destId="{EC4FB7D1-0183-4B33-8658-07B5137D4734}" srcOrd="8" destOrd="0" presId="urn:microsoft.com/office/officeart/2005/8/layout/default"/>
    <dgm:cxn modelId="{60411D61-2297-4C76-8616-D53A8F7BEF04}" type="presParOf" srcId="{5131CEFE-6759-4EF9-8BE1-6EE3225982C9}" destId="{E6D2C3D2-FFF1-4A51-82F5-F3ECA9F61A8C}" srcOrd="9" destOrd="0" presId="urn:microsoft.com/office/officeart/2005/8/layout/default"/>
    <dgm:cxn modelId="{C6A57001-819B-4D1A-BAC7-7280E8167F2B}" type="presParOf" srcId="{5131CEFE-6759-4EF9-8BE1-6EE3225982C9}" destId="{E8469931-938B-4326-967E-E64807327FC7}" srcOrd="10" destOrd="0" presId="urn:microsoft.com/office/officeart/2005/8/layout/default"/>
    <dgm:cxn modelId="{79B0F049-16D0-4623-88E5-B400A9BBCFAE}" type="presParOf" srcId="{5131CEFE-6759-4EF9-8BE1-6EE3225982C9}" destId="{CF65AB02-E10E-4167-8061-3F06AC58BE16}" srcOrd="11" destOrd="0" presId="urn:microsoft.com/office/officeart/2005/8/layout/default"/>
    <dgm:cxn modelId="{0958D308-8B56-4D0D-B741-84D5C099F6C9}" type="presParOf" srcId="{5131CEFE-6759-4EF9-8BE1-6EE3225982C9}" destId="{A37FD1FA-CBC7-4BD1-9FD8-06EBF21280B9}" srcOrd="12" destOrd="0" presId="urn:microsoft.com/office/officeart/2005/8/layout/default"/>
    <dgm:cxn modelId="{9C5D9CBD-E058-4C45-96A9-AA7B2B1291D1}" type="presParOf" srcId="{5131CEFE-6759-4EF9-8BE1-6EE3225982C9}" destId="{1F7CDC03-F499-4C27-8860-5AE0C8360B0B}" srcOrd="13" destOrd="0" presId="urn:microsoft.com/office/officeart/2005/8/layout/default"/>
    <dgm:cxn modelId="{9DF79C6D-968B-436A-A31C-DBDD2E2B6918}" type="presParOf" srcId="{5131CEFE-6759-4EF9-8BE1-6EE3225982C9}" destId="{44D0A1AD-A6CA-4167-AF95-6380CA49BF9B}" srcOrd="14" destOrd="0" presId="urn:microsoft.com/office/officeart/2005/8/layout/default"/>
    <dgm:cxn modelId="{B715379B-52A7-4634-BA6E-670D7A140EA2}" type="presParOf" srcId="{5131CEFE-6759-4EF9-8BE1-6EE3225982C9}" destId="{2E0987C2-2A4F-4788-94BA-3C12D579BD16}" srcOrd="15" destOrd="0" presId="urn:microsoft.com/office/officeart/2005/8/layout/default"/>
    <dgm:cxn modelId="{3DCEFAAF-9E85-406B-A7A0-A37D516738E3}" type="presParOf" srcId="{5131CEFE-6759-4EF9-8BE1-6EE3225982C9}" destId="{B1668B7A-3F27-4446-857E-D3A0F5790456}" srcOrd="16" destOrd="0" presId="urn:microsoft.com/office/officeart/2005/8/layout/default"/>
    <dgm:cxn modelId="{3E002EFF-5ACE-4129-998C-1401173CB99E}" type="presParOf" srcId="{5131CEFE-6759-4EF9-8BE1-6EE3225982C9}" destId="{86F18D86-638D-4C69-9806-F59D0EFC1C23}" srcOrd="17" destOrd="0" presId="urn:microsoft.com/office/officeart/2005/8/layout/default"/>
    <dgm:cxn modelId="{DDFA19F9-2705-4263-B793-6AF28C8AFD91}" type="presParOf" srcId="{5131CEFE-6759-4EF9-8BE1-6EE3225982C9}" destId="{1E95D2EE-3F9D-4BED-8206-9FBCA1459102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14F939-3C31-4E66-8B58-57B52053D5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C5400F-989F-4194-AF20-3FC010EEFDF8}">
      <dgm:prSet/>
      <dgm:spPr/>
      <dgm:t>
        <a:bodyPr/>
        <a:lstStyle/>
        <a:p>
          <a:r>
            <a:rPr lang="en-GB" dirty="0"/>
            <a:t>È </a:t>
          </a:r>
          <a:r>
            <a:rPr lang="en-GB" dirty="0" err="1"/>
            <a:t>urgente</a:t>
          </a:r>
          <a:r>
            <a:rPr lang="en-GB" dirty="0"/>
            <a:t> </a:t>
          </a:r>
          <a:r>
            <a:rPr lang="en-GB" dirty="0" err="1"/>
            <a:t>che</a:t>
          </a:r>
          <a:r>
            <a:rPr lang="en-GB" dirty="0"/>
            <a:t> </a:t>
          </a:r>
          <a:r>
            <a:rPr lang="en-GB" dirty="0" err="1"/>
            <a:t>l’Unione</a:t>
          </a:r>
          <a:r>
            <a:rPr lang="en-GB" dirty="0"/>
            <a:t> </a:t>
          </a:r>
          <a:r>
            <a:rPr lang="en-GB" dirty="0" err="1"/>
            <a:t>Europea</a:t>
          </a:r>
          <a:r>
            <a:rPr lang="en-GB" dirty="0"/>
            <a:t> </a:t>
          </a:r>
          <a:r>
            <a:rPr lang="en-GB" dirty="0" err="1"/>
            <a:t>si</a:t>
          </a:r>
          <a:r>
            <a:rPr lang="en-GB" dirty="0"/>
            <a:t> </a:t>
          </a:r>
          <a:r>
            <a:rPr lang="en-GB" dirty="0" err="1"/>
            <a:t>pronunci</a:t>
          </a:r>
          <a:r>
            <a:rPr lang="en-GB" dirty="0"/>
            <a:t> </a:t>
          </a:r>
          <a:r>
            <a:rPr lang="en-GB" dirty="0" err="1"/>
            <a:t>su</a:t>
          </a:r>
          <a:r>
            <a:rPr lang="en-GB" dirty="0"/>
            <a:t> </a:t>
          </a:r>
          <a:r>
            <a:rPr lang="en-GB" dirty="0" err="1"/>
            <a:t>aree</a:t>
          </a:r>
          <a:r>
            <a:rPr lang="en-GB" dirty="0"/>
            <a:t> di policy </a:t>
          </a:r>
          <a:r>
            <a:rPr lang="en-GB" dirty="0" err="1"/>
            <a:t>che</a:t>
          </a:r>
          <a:r>
            <a:rPr lang="en-GB" dirty="0"/>
            <a:t> </a:t>
          </a:r>
          <a:r>
            <a:rPr lang="en-GB" dirty="0" err="1"/>
            <a:t>sono</a:t>
          </a:r>
          <a:r>
            <a:rPr lang="en-GB" dirty="0"/>
            <a:t> </a:t>
          </a:r>
          <a:r>
            <a:rPr lang="en-GB" dirty="0" err="1"/>
            <a:t>cruciali</a:t>
          </a:r>
          <a:r>
            <a:rPr lang="en-GB" dirty="0"/>
            <a:t> per il </a:t>
          </a:r>
          <a:r>
            <a:rPr lang="en-GB" dirty="0" err="1"/>
            <a:t>suo</a:t>
          </a:r>
          <a:r>
            <a:rPr lang="en-GB" dirty="0"/>
            <a:t> </a:t>
          </a:r>
          <a:r>
            <a:rPr lang="en-GB" dirty="0" err="1"/>
            <a:t>futuro</a:t>
          </a:r>
          <a:r>
            <a:rPr lang="en-GB" dirty="0"/>
            <a:t> e </a:t>
          </a:r>
          <a:r>
            <a:rPr lang="en-GB" dirty="0" err="1"/>
            <a:t>sulle</a:t>
          </a:r>
          <a:r>
            <a:rPr lang="en-GB" dirty="0"/>
            <a:t> </a:t>
          </a:r>
          <a:r>
            <a:rPr lang="en-GB" dirty="0" err="1"/>
            <a:t>quali</a:t>
          </a:r>
          <a:r>
            <a:rPr lang="en-GB" dirty="0"/>
            <a:t> </a:t>
          </a:r>
          <a:r>
            <a:rPr lang="en-GB" dirty="0" err="1"/>
            <a:t>ancora</a:t>
          </a:r>
          <a:r>
            <a:rPr lang="en-GB" dirty="0"/>
            <a:t> non </a:t>
          </a:r>
          <a:r>
            <a:rPr lang="en-GB" dirty="0" err="1"/>
            <a:t>si</a:t>
          </a:r>
          <a:r>
            <a:rPr lang="en-GB" dirty="0"/>
            <a:t> è </a:t>
          </a:r>
          <a:r>
            <a:rPr lang="en-GB" dirty="0" err="1"/>
            <a:t>espressa</a:t>
          </a:r>
          <a:r>
            <a:rPr lang="en-GB" dirty="0"/>
            <a:t> (o lo ha </a:t>
          </a:r>
          <a:r>
            <a:rPr lang="en-GB" dirty="0" err="1"/>
            <a:t>fatto</a:t>
          </a:r>
          <a:r>
            <a:rPr lang="en-GB" dirty="0"/>
            <a:t> al di sotto </a:t>
          </a:r>
          <a:r>
            <a:rPr lang="en-GB" dirty="0" err="1"/>
            <a:t>delle</a:t>
          </a:r>
          <a:r>
            <a:rPr lang="en-GB" dirty="0"/>
            <a:t> </a:t>
          </a:r>
          <a:r>
            <a:rPr lang="en-GB" dirty="0" err="1"/>
            <a:t>aspettative</a:t>
          </a:r>
          <a:r>
            <a:rPr lang="en-GB" dirty="0"/>
            <a:t>):</a:t>
          </a:r>
          <a:endParaRPr lang="en-US" dirty="0"/>
        </a:p>
      </dgm:t>
    </dgm:pt>
    <dgm:pt modelId="{750AE791-B2BC-4307-A5B1-B2595F58C8BF}" type="parTrans" cxnId="{350F15A4-9820-4F67-AD6A-4C77E754AC31}">
      <dgm:prSet/>
      <dgm:spPr/>
      <dgm:t>
        <a:bodyPr/>
        <a:lstStyle/>
        <a:p>
          <a:endParaRPr lang="en-US"/>
        </a:p>
      </dgm:t>
    </dgm:pt>
    <dgm:pt modelId="{6897E2FF-B149-410B-969F-46BB7BC86167}" type="sibTrans" cxnId="{350F15A4-9820-4F67-AD6A-4C77E754AC31}">
      <dgm:prSet/>
      <dgm:spPr/>
      <dgm:t>
        <a:bodyPr/>
        <a:lstStyle/>
        <a:p>
          <a:endParaRPr lang="en-US"/>
        </a:p>
      </dgm:t>
    </dgm:pt>
    <dgm:pt modelId="{2188EA8A-0D8F-4E53-8684-1EF30C19C198}">
      <dgm:prSet/>
      <dgm:spPr/>
      <dgm:t>
        <a:bodyPr/>
        <a:lstStyle/>
        <a:p>
          <a:r>
            <a:rPr lang="en-GB" dirty="0" err="1"/>
            <a:t>Diritti</a:t>
          </a:r>
          <a:r>
            <a:rPr lang="en-GB" dirty="0"/>
            <a:t> </a:t>
          </a:r>
          <a:r>
            <a:rPr lang="en-GB" dirty="0" err="1"/>
            <a:t>sociali</a:t>
          </a:r>
          <a:endParaRPr lang="en-US" dirty="0"/>
        </a:p>
      </dgm:t>
    </dgm:pt>
    <dgm:pt modelId="{BA711651-9B19-4F15-BB33-F1DBE7446D72}" type="parTrans" cxnId="{E7851DF9-FE19-4998-A3CA-D026761084CE}">
      <dgm:prSet/>
      <dgm:spPr/>
      <dgm:t>
        <a:bodyPr/>
        <a:lstStyle/>
        <a:p>
          <a:endParaRPr lang="en-US"/>
        </a:p>
      </dgm:t>
    </dgm:pt>
    <dgm:pt modelId="{43712885-C73E-42AC-B253-CB0E1693E7D3}" type="sibTrans" cxnId="{E7851DF9-FE19-4998-A3CA-D026761084CE}">
      <dgm:prSet/>
      <dgm:spPr/>
      <dgm:t>
        <a:bodyPr/>
        <a:lstStyle/>
        <a:p>
          <a:endParaRPr lang="en-US"/>
        </a:p>
      </dgm:t>
    </dgm:pt>
    <dgm:pt modelId="{DE5FA8AE-A347-4D18-9CE1-7C4973178AD9}">
      <dgm:prSet/>
      <dgm:spPr/>
      <dgm:t>
        <a:bodyPr/>
        <a:lstStyle/>
        <a:p>
          <a:r>
            <a:rPr lang="en-GB" dirty="0" err="1"/>
            <a:t>Migrazioni</a:t>
          </a:r>
          <a:r>
            <a:rPr lang="en-GB" dirty="0"/>
            <a:t>, </a:t>
          </a:r>
          <a:r>
            <a:rPr lang="en-GB" dirty="0" err="1"/>
            <a:t>diritto</a:t>
          </a:r>
          <a:r>
            <a:rPr lang="en-GB" dirty="0"/>
            <a:t> di </a:t>
          </a:r>
          <a:r>
            <a:rPr lang="en-GB" dirty="0" err="1"/>
            <a:t>asilo</a:t>
          </a:r>
          <a:r>
            <a:rPr lang="en-GB" dirty="0"/>
            <a:t> e </a:t>
          </a:r>
          <a:r>
            <a:rPr lang="en-GB" dirty="0" err="1"/>
            <a:t>controllo</a:t>
          </a:r>
          <a:r>
            <a:rPr lang="en-GB" dirty="0"/>
            <a:t> </a:t>
          </a:r>
          <a:r>
            <a:rPr lang="en-GB" dirty="0" err="1"/>
            <a:t>dei</a:t>
          </a:r>
          <a:r>
            <a:rPr lang="en-GB" dirty="0"/>
            <a:t> </a:t>
          </a:r>
          <a:r>
            <a:rPr lang="en-GB" dirty="0" err="1"/>
            <a:t>confini</a:t>
          </a:r>
          <a:r>
            <a:rPr lang="it-IT" dirty="0"/>
            <a:t> </a:t>
          </a:r>
          <a:endParaRPr lang="en-US" dirty="0"/>
        </a:p>
      </dgm:t>
    </dgm:pt>
    <dgm:pt modelId="{FDCF0A07-FDE9-42D9-8155-3F0ACB9DA31C}" type="parTrans" cxnId="{4D609B8D-726A-45FD-9476-7626FDC6BEA3}">
      <dgm:prSet/>
      <dgm:spPr/>
      <dgm:t>
        <a:bodyPr/>
        <a:lstStyle/>
        <a:p>
          <a:endParaRPr lang="en-US"/>
        </a:p>
      </dgm:t>
    </dgm:pt>
    <dgm:pt modelId="{75AF6451-FCBC-4FCC-871F-48EC0AFDBCEB}" type="sibTrans" cxnId="{4D609B8D-726A-45FD-9476-7626FDC6BEA3}">
      <dgm:prSet/>
      <dgm:spPr/>
      <dgm:t>
        <a:bodyPr/>
        <a:lstStyle/>
        <a:p>
          <a:endParaRPr lang="en-US"/>
        </a:p>
      </dgm:t>
    </dgm:pt>
    <dgm:pt modelId="{F332E737-4155-4E9D-9A7C-0D75B206FEA1}">
      <dgm:prSet/>
      <dgm:spPr/>
      <dgm:t>
        <a:bodyPr/>
        <a:lstStyle/>
        <a:p>
          <a:r>
            <a:rPr lang="en-GB" dirty="0" err="1"/>
            <a:t>Mercati</a:t>
          </a:r>
          <a:r>
            <a:rPr lang="en-GB" dirty="0"/>
            <a:t> </a:t>
          </a:r>
          <a:r>
            <a:rPr lang="en-GB" dirty="0" err="1"/>
            <a:t>finanziari</a:t>
          </a:r>
          <a:r>
            <a:rPr lang="en-GB" dirty="0"/>
            <a:t> anti-</a:t>
          </a:r>
          <a:r>
            <a:rPr lang="en-GB" dirty="0" err="1"/>
            <a:t>speculativi</a:t>
          </a:r>
          <a:r>
            <a:rPr lang="en-GB" dirty="0"/>
            <a:t> e </a:t>
          </a:r>
          <a:r>
            <a:rPr lang="en-GB" dirty="0" err="1"/>
            <a:t>tassa</a:t>
          </a:r>
          <a:r>
            <a:rPr lang="en-GB" dirty="0"/>
            <a:t> </a:t>
          </a:r>
          <a:r>
            <a:rPr lang="en-GB" dirty="0" err="1"/>
            <a:t>sulle</a:t>
          </a:r>
          <a:r>
            <a:rPr lang="en-GB" dirty="0"/>
            <a:t> </a:t>
          </a:r>
          <a:r>
            <a:rPr lang="en-GB" dirty="0" err="1"/>
            <a:t>transazioni</a:t>
          </a:r>
          <a:r>
            <a:rPr lang="en-GB" dirty="0"/>
            <a:t> </a:t>
          </a:r>
          <a:r>
            <a:rPr lang="en-GB" dirty="0" err="1"/>
            <a:t>finanziarie</a:t>
          </a:r>
          <a:r>
            <a:rPr lang="it-IT" dirty="0"/>
            <a:t> </a:t>
          </a:r>
          <a:endParaRPr lang="en-US" dirty="0"/>
        </a:p>
      </dgm:t>
    </dgm:pt>
    <dgm:pt modelId="{F2378D9D-497F-4AC1-AE27-4D24C4885773}" type="parTrans" cxnId="{4D274606-5818-45D9-B75E-FD8F50A3B92E}">
      <dgm:prSet/>
      <dgm:spPr/>
      <dgm:t>
        <a:bodyPr/>
        <a:lstStyle/>
        <a:p>
          <a:endParaRPr lang="en-US"/>
        </a:p>
      </dgm:t>
    </dgm:pt>
    <dgm:pt modelId="{3B93BA5A-02A2-4BD0-9F13-635413C8DD77}" type="sibTrans" cxnId="{4D274606-5818-45D9-B75E-FD8F50A3B92E}">
      <dgm:prSet/>
      <dgm:spPr/>
      <dgm:t>
        <a:bodyPr/>
        <a:lstStyle/>
        <a:p>
          <a:endParaRPr lang="en-US"/>
        </a:p>
      </dgm:t>
    </dgm:pt>
    <dgm:pt modelId="{B0BC35F1-26C1-49DF-BB1C-1A49FED66FDB}">
      <dgm:prSet/>
      <dgm:spPr/>
      <dgm:t>
        <a:bodyPr/>
        <a:lstStyle/>
        <a:p>
          <a:r>
            <a:rPr lang="en-GB" dirty="0" err="1"/>
            <a:t>Coordinamento</a:t>
          </a:r>
          <a:r>
            <a:rPr lang="en-GB" dirty="0"/>
            <a:t> </a:t>
          </a:r>
          <a:r>
            <a:rPr lang="en-GB" dirty="0" err="1"/>
            <a:t>fiscale</a:t>
          </a:r>
          <a:r>
            <a:rPr lang="en-GB" dirty="0"/>
            <a:t> e </a:t>
          </a:r>
          <a:r>
            <a:rPr lang="en-GB" dirty="0" err="1"/>
            <a:t>aliquota</a:t>
          </a:r>
          <a:r>
            <a:rPr lang="en-GB" dirty="0"/>
            <a:t> minima </a:t>
          </a:r>
          <a:r>
            <a:rPr lang="en-GB" dirty="0" err="1"/>
            <a:t>sulla</a:t>
          </a:r>
          <a:r>
            <a:rPr lang="en-GB" dirty="0"/>
            <a:t> </a:t>
          </a:r>
          <a:r>
            <a:rPr lang="en-GB" dirty="0" err="1"/>
            <a:t>tassazione</a:t>
          </a:r>
          <a:r>
            <a:rPr lang="en-GB" dirty="0"/>
            <a:t> </a:t>
          </a:r>
          <a:r>
            <a:rPr lang="en-GB" dirty="0" err="1"/>
            <a:t>aziendale</a:t>
          </a:r>
          <a:r>
            <a:rPr lang="it-IT" dirty="0"/>
            <a:t> </a:t>
          </a:r>
          <a:endParaRPr lang="en-US" dirty="0"/>
        </a:p>
      </dgm:t>
    </dgm:pt>
    <dgm:pt modelId="{8D0604DC-E52C-4913-A994-FACBF5179FCA}" type="parTrans" cxnId="{4CED9104-035F-4BC9-9577-F744BC2F3C67}">
      <dgm:prSet/>
      <dgm:spPr/>
      <dgm:t>
        <a:bodyPr/>
        <a:lstStyle/>
        <a:p>
          <a:endParaRPr lang="en-US"/>
        </a:p>
      </dgm:t>
    </dgm:pt>
    <dgm:pt modelId="{8C6B95E1-3F90-4014-A020-20FA138231DD}" type="sibTrans" cxnId="{4CED9104-035F-4BC9-9577-F744BC2F3C67}">
      <dgm:prSet/>
      <dgm:spPr/>
      <dgm:t>
        <a:bodyPr/>
        <a:lstStyle/>
        <a:p>
          <a:endParaRPr lang="en-US"/>
        </a:p>
      </dgm:t>
    </dgm:pt>
    <dgm:pt modelId="{FF6EE301-A357-4E08-BC62-A682F26ED628}">
      <dgm:prSet/>
      <dgm:spPr/>
      <dgm:t>
        <a:bodyPr/>
        <a:lstStyle/>
        <a:p>
          <a:r>
            <a:rPr lang="it-IT" dirty="0"/>
            <a:t>Politica estera comune e difesa comune</a:t>
          </a:r>
          <a:endParaRPr lang="en-US" dirty="0"/>
        </a:p>
      </dgm:t>
    </dgm:pt>
    <dgm:pt modelId="{8F7B4447-DD9F-4782-AE54-7D90D9B83967}" type="parTrans" cxnId="{C9E94A55-4A45-4CA1-AC35-DC56AF6A45CA}">
      <dgm:prSet/>
      <dgm:spPr/>
      <dgm:t>
        <a:bodyPr/>
        <a:lstStyle/>
        <a:p>
          <a:endParaRPr lang="en-US"/>
        </a:p>
      </dgm:t>
    </dgm:pt>
    <dgm:pt modelId="{ADA4B328-F8D5-4BFE-89A5-E773CEAC6321}" type="sibTrans" cxnId="{C9E94A55-4A45-4CA1-AC35-DC56AF6A45CA}">
      <dgm:prSet/>
      <dgm:spPr/>
      <dgm:t>
        <a:bodyPr/>
        <a:lstStyle/>
        <a:p>
          <a:endParaRPr lang="en-US"/>
        </a:p>
      </dgm:t>
    </dgm:pt>
    <dgm:pt modelId="{CCD8C99D-AFEE-46DA-AC49-46DAB5A5563F}">
      <dgm:prSet/>
      <dgm:spPr/>
      <dgm:t>
        <a:bodyPr/>
        <a:lstStyle/>
        <a:p>
          <a:r>
            <a:rPr lang="it-IT" dirty="0"/>
            <a:t>Agenda verde</a:t>
          </a:r>
          <a:endParaRPr lang="en-US" dirty="0"/>
        </a:p>
      </dgm:t>
    </dgm:pt>
    <dgm:pt modelId="{56CC2FBF-BB50-4FFB-AEEA-B7159B139E09}" type="parTrans" cxnId="{B2FFA31F-752A-4789-941E-FAB9D3756198}">
      <dgm:prSet/>
      <dgm:spPr/>
      <dgm:t>
        <a:bodyPr/>
        <a:lstStyle/>
        <a:p>
          <a:endParaRPr lang="en-US"/>
        </a:p>
      </dgm:t>
    </dgm:pt>
    <dgm:pt modelId="{27D1C3C5-F1C7-4B57-8E1B-F899B7355784}" type="sibTrans" cxnId="{B2FFA31F-752A-4789-941E-FAB9D3756198}">
      <dgm:prSet/>
      <dgm:spPr/>
      <dgm:t>
        <a:bodyPr/>
        <a:lstStyle/>
        <a:p>
          <a:endParaRPr lang="en-US"/>
        </a:p>
      </dgm:t>
    </dgm:pt>
    <dgm:pt modelId="{6A327E57-14C5-437E-91A0-346B79095A87}" type="pres">
      <dgm:prSet presAssocID="{7A14F939-3C31-4E66-8B58-57B52053D580}" presName="linear" presStyleCnt="0">
        <dgm:presLayoutVars>
          <dgm:animLvl val="lvl"/>
          <dgm:resizeHandles val="exact"/>
        </dgm:presLayoutVars>
      </dgm:prSet>
      <dgm:spPr/>
    </dgm:pt>
    <dgm:pt modelId="{99024538-6C44-417D-B40C-AE0F2D8C631E}" type="pres">
      <dgm:prSet presAssocID="{BDC5400F-989F-4194-AF20-3FC010EEFDF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39F4BDD-6F95-4D68-9F3F-D51F2E7B6BB7}" type="pres">
      <dgm:prSet presAssocID="{BDC5400F-989F-4194-AF20-3FC010EEFDF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CED9104-035F-4BC9-9577-F744BC2F3C67}" srcId="{BDC5400F-989F-4194-AF20-3FC010EEFDF8}" destId="{B0BC35F1-26C1-49DF-BB1C-1A49FED66FDB}" srcOrd="3" destOrd="0" parTransId="{8D0604DC-E52C-4913-A994-FACBF5179FCA}" sibTransId="{8C6B95E1-3F90-4014-A020-20FA138231DD}"/>
    <dgm:cxn modelId="{4D274606-5818-45D9-B75E-FD8F50A3B92E}" srcId="{BDC5400F-989F-4194-AF20-3FC010EEFDF8}" destId="{F332E737-4155-4E9D-9A7C-0D75B206FEA1}" srcOrd="2" destOrd="0" parTransId="{F2378D9D-497F-4AC1-AE27-4D24C4885773}" sibTransId="{3B93BA5A-02A2-4BD0-9F13-635413C8DD77}"/>
    <dgm:cxn modelId="{94981B1F-C73D-4F84-B5D5-830BE8EFC87B}" type="presOf" srcId="{DE5FA8AE-A347-4D18-9CE1-7C4973178AD9}" destId="{639F4BDD-6F95-4D68-9F3F-D51F2E7B6BB7}" srcOrd="0" destOrd="1" presId="urn:microsoft.com/office/officeart/2005/8/layout/vList2"/>
    <dgm:cxn modelId="{B2FFA31F-752A-4789-941E-FAB9D3756198}" srcId="{BDC5400F-989F-4194-AF20-3FC010EEFDF8}" destId="{CCD8C99D-AFEE-46DA-AC49-46DAB5A5563F}" srcOrd="5" destOrd="0" parTransId="{56CC2FBF-BB50-4FFB-AEEA-B7159B139E09}" sibTransId="{27D1C3C5-F1C7-4B57-8E1B-F899B7355784}"/>
    <dgm:cxn modelId="{4CB77E30-70C5-4AA6-9B57-07D5FB3F47DD}" type="presOf" srcId="{B0BC35F1-26C1-49DF-BB1C-1A49FED66FDB}" destId="{639F4BDD-6F95-4D68-9F3F-D51F2E7B6BB7}" srcOrd="0" destOrd="3" presId="urn:microsoft.com/office/officeart/2005/8/layout/vList2"/>
    <dgm:cxn modelId="{5CEFA262-146A-42D1-84F7-95E5DE157589}" type="presOf" srcId="{2188EA8A-0D8F-4E53-8684-1EF30C19C198}" destId="{639F4BDD-6F95-4D68-9F3F-D51F2E7B6BB7}" srcOrd="0" destOrd="0" presId="urn:microsoft.com/office/officeart/2005/8/layout/vList2"/>
    <dgm:cxn modelId="{C9E94A55-4A45-4CA1-AC35-DC56AF6A45CA}" srcId="{BDC5400F-989F-4194-AF20-3FC010EEFDF8}" destId="{FF6EE301-A357-4E08-BC62-A682F26ED628}" srcOrd="4" destOrd="0" parTransId="{8F7B4447-DD9F-4782-AE54-7D90D9B83967}" sibTransId="{ADA4B328-F8D5-4BFE-89A5-E773CEAC6321}"/>
    <dgm:cxn modelId="{EA6CC688-2FAF-4101-B153-E3085685FA19}" type="presOf" srcId="{FF6EE301-A357-4E08-BC62-A682F26ED628}" destId="{639F4BDD-6F95-4D68-9F3F-D51F2E7B6BB7}" srcOrd="0" destOrd="4" presId="urn:microsoft.com/office/officeart/2005/8/layout/vList2"/>
    <dgm:cxn modelId="{4D609B8D-726A-45FD-9476-7626FDC6BEA3}" srcId="{BDC5400F-989F-4194-AF20-3FC010EEFDF8}" destId="{DE5FA8AE-A347-4D18-9CE1-7C4973178AD9}" srcOrd="1" destOrd="0" parTransId="{FDCF0A07-FDE9-42D9-8155-3F0ACB9DA31C}" sibTransId="{75AF6451-FCBC-4FCC-871F-48EC0AFDBCEB}"/>
    <dgm:cxn modelId="{4AD7C5A1-7D04-49E3-AD6A-1CEC2FF3275D}" type="presOf" srcId="{CCD8C99D-AFEE-46DA-AC49-46DAB5A5563F}" destId="{639F4BDD-6F95-4D68-9F3F-D51F2E7B6BB7}" srcOrd="0" destOrd="5" presId="urn:microsoft.com/office/officeart/2005/8/layout/vList2"/>
    <dgm:cxn modelId="{350F15A4-9820-4F67-AD6A-4C77E754AC31}" srcId="{7A14F939-3C31-4E66-8B58-57B52053D580}" destId="{BDC5400F-989F-4194-AF20-3FC010EEFDF8}" srcOrd="0" destOrd="0" parTransId="{750AE791-B2BC-4307-A5B1-B2595F58C8BF}" sibTransId="{6897E2FF-B149-410B-969F-46BB7BC86167}"/>
    <dgm:cxn modelId="{AC40D7CC-E99E-4823-9A14-56F60685D76C}" type="presOf" srcId="{7A14F939-3C31-4E66-8B58-57B52053D580}" destId="{6A327E57-14C5-437E-91A0-346B79095A87}" srcOrd="0" destOrd="0" presId="urn:microsoft.com/office/officeart/2005/8/layout/vList2"/>
    <dgm:cxn modelId="{54316CD8-F94C-443F-9CBF-DA67E5D67D71}" type="presOf" srcId="{BDC5400F-989F-4194-AF20-3FC010EEFDF8}" destId="{99024538-6C44-417D-B40C-AE0F2D8C631E}" srcOrd="0" destOrd="0" presId="urn:microsoft.com/office/officeart/2005/8/layout/vList2"/>
    <dgm:cxn modelId="{8A6710E0-438F-4378-AD70-88540C96543D}" type="presOf" srcId="{F332E737-4155-4E9D-9A7C-0D75B206FEA1}" destId="{639F4BDD-6F95-4D68-9F3F-D51F2E7B6BB7}" srcOrd="0" destOrd="2" presId="urn:microsoft.com/office/officeart/2005/8/layout/vList2"/>
    <dgm:cxn modelId="{E7851DF9-FE19-4998-A3CA-D026761084CE}" srcId="{BDC5400F-989F-4194-AF20-3FC010EEFDF8}" destId="{2188EA8A-0D8F-4E53-8684-1EF30C19C198}" srcOrd="0" destOrd="0" parTransId="{BA711651-9B19-4F15-BB33-F1DBE7446D72}" sibTransId="{43712885-C73E-42AC-B253-CB0E1693E7D3}"/>
    <dgm:cxn modelId="{BD94E2FE-F34A-41D6-8923-3B9D3A1196B7}" type="presParOf" srcId="{6A327E57-14C5-437E-91A0-346B79095A87}" destId="{99024538-6C44-417D-B40C-AE0F2D8C631E}" srcOrd="0" destOrd="0" presId="urn:microsoft.com/office/officeart/2005/8/layout/vList2"/>
    <dgm:cxn modelId="{02BE417F-8B64-4CA0-81D3-B6F83E99C8CA}" type="presParOf" srcId="{6A327E57-14C5-437E-91A0-346B79095A87}" destId="{639F4BDD-6F95-4D68-9F3F-D51F2E7B6B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D6CC06-78BD-4DDF-924F-52C7D58C8F6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ADC26A-FDAF-412A-B56D-A3AFDE083F33}">
      <dgm:prSet/>
      <dgm:spPr/>
      <dgm:t>
        <a:bodyPr/>
        <a:lstStyle/>
        <a:p>
          <a:r>
            <a:rPr lang="en-GB" dirty="0" err="1"/>
            <a:t>Allargamento</a:t>
          </a:r>
          <a:r>
            <a:rPr lang="en-GB" dirty="0"/>
            <a:t> </a:t>
          </a:r>
          <a:r>
            <a:rPr lang="en-GB" dirty="0" err="1"/>
            <a:t>della</a:t>
          </a:r>
          <a:r>
            <a:rPr lang="en-GB" dirty="0"/>
            <a:t> UE, </a:t>
          </a:r>
          <a:br>
            <a:rPr lang="en-GB" dirty="0"/>
          </a:br>
          <a:r>
            <a:rPr lang="en-GB" dirty="0"/>
            <a:t>offer </a:t>
          </a:r>
          <a:r>
            <a:rPr lang="en-GB" dirty="0" err="1"/>
            <a:t>l’opportunità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di </a:t>
          </a:r>
          <a:r>
            <a:rPr lang="en-GB" dirty="0" err="1"/>
            <a:t>modernizzare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le </a:t>
          </a:r>
          <a:r>
            <a:rPr lang="en-GB" dirty="0" err="1"/>
            <a:t>istituzioni</a:t>
          </a:r>
          <a:r>
            <a:rPr lang="en-GB" dirty="0"/>
            <a:t> </a:t>
          </a:r>
          <a:r>
            <a:rPr lang="en-GB" dirty="0" err="1"/>
            <a:t>europee</a:t>
          </a:r>
          <a:endParaRPr lang="en-US" dirty="0"/>
        </a:p>
      </dgm:t>
    </dgm:pt>
    <dgm:pt modelId="{AEB9674B-F84D-435A-B2EC-33FC0A29A49E}" type="parTrans" cxnId="{081AFC22-4BF5-47F3-BC52-F64CD57DE1A0}">
      <dgm:prSet/>
      <dgm:spPr/>
      <dgm:t>
        <a:bodyPr/>
        <a:lstStyle/>
        <a:p>
          <a:endParaRPr lang="en-US"/>
        </a:p>
      </dgm:t>
    </dgm:pt>
    <dgm:pt modelId="{61F4764F-B80D-4EC9-B369-8C46B91EAE8C}" type="sibTrans" cxnId="{081AFC22-4BF5-47F3-BC52-F64CD57DE1A0}">
      <dgm:prSet/>
      <dgm:spPr/>
      <dgm:t>
        <a:bodyPr/>
        <a:lstStyle/>
        <a:p>
          <a:endParaRPr lang="en-US"/>
        </a:p>
      </dgm:t>
    </dgm:pt>
    <dgm:pt modelId="{3E3CEF78-51FE-4377-8423-71D99287EB67}">
      <dgm:prSet/>
      <dgm:spPr/>
      <dgm:t>
        <a:bodyPr/>
        <a:lstStyle/>
        <a:p>
          <a:r>
            <a:rPr lang="en-GB" dirty="0" err="1"/>
            <a:t>Bilancio</a:t>
          </a:r>
          <a:r>
            <a:rPr lang="en-GB" dirty="0"/>
            <a:t> EU </a:t>
          </a:r>
          <a:r>
            <a:rPr lang="en-GB" dirty="0" err="1"/>
            <a:t>allargato</a:t>
          </a:r>
          <a:r>
            <a:rPr lang="en-GB" dirty="0"/>
            <a:t> </a:t>
          </a:r>
          <a:r>
            <a:rPr lang="en-GB" dirty="0" err="1"/>
            <a:t>massimizzando</a:t>
          </a:r>
          <a:r>
            <a:rPr lang="en-GB" dirty="0"/>
            <a:t> </a:t>
          </a:r>
          <a:r>
            <a:rPr lang="en-GB" dirty="0" err="1"/>
            <a:t>anche</a:t>
          </a:r>
          <a:r>
            <a:rPr lang="en-GB" dirty="0"/>
            <a:t> </a:t>
          </a:r>
          <a:r>
            <a:rPr lang="en-GB" dirty="0" err="1"/>
            <a:t>l’impatto</a:t>
          </a:r>
          <a:r>
            <a:rPr lang="en-GB" dirty="0"/>
            <a:t> </a:t>
          </a:r>
          <a:r>
            <a:rPr lang="en-GB" dirty="0" err="1"/>
            <a:t>delle</a:t>
          </a:r>
          <a:r>
            <a:rPr lang="en-GB" dirty="0"/>
            <a:t> </a:t>
          </a:r>
          <a:r>
            <a:rPr lang="en-GB" dirty="0" err="1"/>
            <a:t>risorse</a:t>
          </a:r>
          <a:r>
            <a:rPr lang="en-GB" dirty="0"/>
            <a:t> e </a:t>
          </a:r>
          <a:r>
            <a:rPr lang="en-GB" dirty="0" err="1"/>
            <a:t>degli</a:t>
          </a:r>
          <a:r>
            <a:rPr lang="en-GB" dirty="0"/>
            <a:t> </a:t>
          </a:r>
          <a:r>
            <a:rPr lang="en-GB" dirty="0" err="1"/>
            <a:t>strumenti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del </a:t>
          </a:r>
          <a:r>
            <a:rPr lang="en-GB" dirty="0" err="1"/>
            <a:t>debito</a:t>
          </a:r>
          <a:r>
            <a:rPr lang="en-GB" dirty="0"/>
            <a:t> UE </a:t>
          </a:r>
          <a:br>
            <a:rPr lang="en-GB" dirty="0"/>
          </a:br>
          <a:r>
            <a:rPr lang="en-GB" dirty="0" err="1"/>
            <a:t>su</a:t>
          </a:r>
          <a:r>
            <a:rPr lang="en-GB" dirty="0"/>
            <a:t> </a:t>
          </a:r>
          <a:r>
            <a:rPr lang="en-GB" dirty="0" err="1"/>
            <a:t>investimenti</a:t>
          </a:r>
          <a:r>
            <a:rPr lang="en-GB" dirty="0"/>
            <a:t> e </a:t>
          </a:r>
          <a:r>
            <a:rPr lang="en-GB" dirty="0" err="1"/>
            <a:t>spesa</a:t>
          </a:r>
          <a:r>
            <a:rPr lang="en-GB" dirty="0"/>
            <a:t> </a:t>
          </a:r>
          <a:r>
            <a:rPr lang="en-GB" dirty="0" err="1"/>
            <a:t>sociale</a:t>
          </a:r>
          <a:endParaRPr lang="en-US" dirty="0"/>
        </a:p>
      </dgm:t>
    </dgm:pt>
    <dgm:pt modelId="{0BA2B164-A9CB-4580-84EE-1F490F8AFF72}" type="parTrans" cxnId="{6E0ABF3F-2896-423A-80E3-864D48447A92}">
      <dgm:prSet/>
      <dgm:spPr/>
      <dgm:t>
        <a:bodyPr/>
        <a:lstStyle/>
        <a:p>
          <a:endParaRPr lang="en-US"/>
        </a:p>
      </dgm:t>
    </dgm:pt>
    <dgm:pt modelId="{38ECED51-2AC8-4957-862E-208DB983139C}" type="sibTrans" cxnId="{6E0ABF3F-2896-423A-80E3-864D48447A92}">
      <dgm:prSet/>
      <dgm:spPr/>
      <dgm:t>
        <a:bodyPr/>
        <a:lstStyle/>
        <a:p>
          <a:endParaRPr lang="en-US"/>
        </a:p>
      </dgm:t>
    </dgm:pt>
    <dgm:pt modelId="{17036AB3-0DE5-4463-B176-C33264473CE3}">
      <dgm:prSet/>
      <dgm:spPr/>
      <dgm:t>
        <a:bodyPr/>
        <a:lstStyle/>
        <a:p>
          <a:r>
            <a:rPr lang="en-GB" dirty="0" err="1"/>
            <a:t>Riposizionamento</a:t>
          </a:r>
          <a:r>
            <a:rPr lang="en-GB" dirty="0"/>
            <a:t> </a:t>
          </a:r>
          <a:br>
            <a:rPr lang="en-GB" dirty="0"/>
          </a:br>
          <a:r>
            <a:rPr lang="en-GB" dirty="0" err="1"/>
            <a:t>della</a:t>
          </a:r>
          <a:r>
            <a:rPr lang="en-GB" dirty="0"/>
            <a:t> UE come leader </a:t>
          </a:r>
          <a:r>
            <a:rPr lang="en-GB" dirty="0" err="1"/>
            <a:t>globale</a:t>
          </a:r>
          <a:r>
            <a:rPr lang="en-GB" dirty="0"/>
            <a:t>. </a:t>
          </a:r>
          <a:r>
            <a:rPr lang="en-GB" dirty="0" err="1"/>
            <a:t>Essere</a:t>
          </a:r>
          <a:r>
            <a:rPr lang="en-GB" dirty="0"/>
            <a:t> </a:t>
          </a:r>
          <a:r>
            <a:rPr lang="en-GB" dirty="0" err="1"/>
            <a:t>capofila</a:t>
          </a:r>
          <a:r>
            <a:rPr lang="en-GB" dirty="0"/>
            <a:t> </a:t>
          </a:r>
          <a:r>
            <a:rPr lang="en-GB" dirty="0" err="1"/>
            <a:t>dell’innovazione</a:t>
          </a:r>
          <a:r>
            <a:rPr lang="en-GB" dirty="0"/>
            <a:t> e del </a:t>
          </a:r>
          <a:r>
            <a:rPr lang="en-GB" dirty="0" err="1"/>
            <a:t>benessere</a:t>
          </a:r>
          <a:r>
            <a:rPr lang="en-GB" dirty="0"/>
            <a:t>. </a:t>
          </a:r>
          <a:br>
            <a:rPr lang="en-GB" dirty="0"/>
          </a:br>
          <a:r>
            <a:rPr lang="en-GB" dirty="0" err="1"/>
            <a:t>Imporre</a:t>
          </a:r>
          <a:r>
            <a:rPr lang="en-GB" dirty="0"/>
            <a:t> standard. </a:t>
          </a:r>
          <a:br>
            <a:rPr lang="en-GB" dirty="0"/>
          </a:br>
          <a:r>
            <a:rPr lang="en-GB" dirty="0" err="1"/>
            <a:t>Ricostruire</a:t>
          </a:r>
          <a:r>
            <a:rPr lang="en-GB" dirty="0"/>
            <a:t> le </a:t>
          </a:r>
          <a:r>
            <a:rPr lang="en-GB" dirty="0" err="1"/>
            <a:t>catene</a:t>
          </a:r>
          <a:r>
            <a:rPr lang="en-GB" dirty="0"/>
            <a:t> di </a:t>
          </a:r>
          <a:r>
            <a:rPr lang="en-GB" dirty="0" err="1"/>
            <a:t>fornitura</a:t>
          </a:r>
          <a:r>
            <a:rPr lang="en-GB" dirty="0"/>
            <a:t>. </a:t>
          </a:r>
          <a:r>
            <a:rPr lang="it-IT" dirty="0"/>
            <a:t> </a:t>
          </a:r>
          <a:endParaRPr lang="en-US" dirty="0"/>
        </a:p>
      </dgm:t>
    </dgm:pt>
    <dgm:pt modelId="{4B885820-B366-4E34-A86B-F4D6942C1E0F}" type="parTrans" cxnId="{4539D48D-D692-4949-AA87-4699D0D5B60F}">
      <dgm:prSet/>
      <dgm:spPr/>
      <dgm:t>
        <a:bodyPr/>
        <a:lstStyle/>
        <a:p>
          <a:endParaRPr lang="en-US"/>
        </a:p>
      </dgm:t>
    </dgm:pt>
    <dgm:pt modelId="{47D7E5D2-035A-4747-8358-4BD7DF3F151A}" type="sibTrans" cxnId="{4539D48D-D692-4949-AA87-4699D0D5B60F}">
      <dgm:prSet/>
      <dgm:spPr/>
      <dgm:t>
        <a:bodyPr/>
        <a:lstStyle/>
        <a:p>
          <a:endParaRPr lang="en-US"/>
        </a:p>
      </dgm:t>
    </dgm:pt>
    <dgm:pt modelId="{97C55C57-BFD4-486E-ABC6-11354EAFA7B4}">
      <dgm:prSet/>
      <dgm:spPr/>
      <dgm:t>
        <a:bodyPr/>
        <a:lstStyle/>
        <a:p>
          <a:r>
            <a:rPr lang="en-GB" dirty="0" err="1"/>
            <a:t>L’Unione</a:t>
          </a:r>
          <a:r>
            <a:rPr lang="en-GB" dirty="0"/>
            <a:t> Europa ha il Green Deal e un </a:t>
          </a:r>
          <a:r>
            <a:rPr lang="en-GB" dirty="0" err="1"/>
            <a:t>tessuto</a:t>
          </a:r>
          <a:r>
            <a:rPr lang="en-GB" dirty="0"/>
            <a:t> </a:t>
          </a:r>
          <a:r>
            <a:rPr lang="en-GB" dirty="0" err="1"/>
            <a:t>dinamico</a:t>
          </a:r>
          <a:r>
            <a:rPr lang="en-GB" dirty="0"/>
            <a:t> di </a:t>
          </a:r>
          <a:r>
            <a:rPr lang="en-GB" dirty="0" err="1"/>
            <a:t>piccole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e </a:t>
          </a:r>
          <a:r>
            <a:rPr lang="en-GB" dirty="0" err="1"/>
            <a:t>medie</a:t>
          </a:r>
          <a:r>
            <a:rPr lang="en-GB" dirty="0"/>
            <a:t> </a:t>
          </a:r>
          <a:r>
            <a:rPr lang="en-GB" dirty="0" err="1"/>
            <a:t>imprese</a:t>
          </a:r>
          <a:r>
            <a:rPr lang="en-GB" dirty="0"/>
            <a:t>. La UE </a:t>
          </a:r>
          <a:br>
            <a:rPr lang="en-GB" dirty="0"/>
          </a:br>
          <a:r>
            <a:rPr lang="en-GB" dirty="0" err="1"/>
            <a:t>può</a:t>
          </a:r>
          <a:r>
            <a:rPr lang="en-GB" dirty="0"/>
            <a:t> </a:t>
          </a:r>
          <a:r>
            <a:rPr lang="en-GB" dirty="0" err="1"/>
            <a:t>godere</a:t>
          </a:r>
          <a:r>
            <a:rPr lang="en-GB" dirty="0"/>
            <a:t> di un </a:t>
          </a:r>
          <a:r>
            <a:rPr lang="en-GB" dirty="0" err="1"/>
            <a:t>vantaggio</a:t>
          </a:r>
          <a:r>
            <a:rPr lang="en-GB" dirty="0"/>
            <a:t> </a:t>
          </a:r>
          <a:r>
            <a:rPr lang="en-GB" dirty="0" err="1"/>
            <a:t>competitivo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se </a:t>
          </a:r>
          <a:r>
            <a:rPr lang="en-GB" dirty="0" err="1"/>
            <a:t>si</a:t>
          </a:r>
          <a:r>
            <a:rPr lang="en-GB" dirty="0"/>
            <a:t> </a:t>
          </a:r>
          <a:r>
            <a:rPr lang="en-GB" dirty="0" err="1"/>
            <a:t>muove</a:t>
          </a:r>
          <a:r>
            <a:rPr lang="en-GB" dirty="0"/>
            <a:t> per prima verso le </a:t>
          </a:r>
          <a:r>
            <a:rPr lang="en-GB" dirty="0" err="1"/>
            <a:t>tecnologie</a:t>
          </a:r>
          <a:r>
            <a:rPr lang="en-GB" dirty="0"/>
            <a:t> </a:t>
          </a:r>
          <a:r>
            <a:rPr lang="en-GB" dirty="0" err="1"/>
            <a:t>pulite</a:t>
          </a:r>
          <a:r>
            <a:rPr lang="en-GB" dirty="0"/>
            <a:t>. </a:t>
          </a:r>
          <a:endParaRPr lang="en-US" dirty="0"/>
        </a:p>
      </dgm:t>
    </dgm:pt>
    <dgm:pt modelId="{E7D1E365-5A2C-41BB-BAFB-24950D55ABF5}" type="parTrans" cxnId="{151AF6B9-8704-44F2-87E0-934683AC994E}">
      <dgm:prSet/>
      <dgm:spPr/>
      <dgm:t>
        <a:bodyPr/>
        <a:lstStyle/>
        <a:p>
          <a:endParaRPr lang="en-US"/>
        </a:p>
      </dgm:t>
    </dgm:pt>
    <dgm:pt modelId="{3361C3FD-DFEE-434C-A6AB-185E36348CDA}" type="sibTrans" cxnId="{151AF6B9-8704-44F2-87E0-934683AC994E}">
      <dgm:prSet/>
      <dgm:spPr/>
      <dgm:t>
        <a:bodyPr/>
        <a:lstStyle/>
        <a:p>
          <a:endParaRPr lang="en-US"/>
        </a:p>
      </dgm:t>
    </dgm:pt>
    <dgm:pt modelId="{34C22C07-892B-4E93-80AE-0231C31E0D45}">
      <dgm:prSet/>
      <dgm:spPr/>
      <dgm:t>
        <a:bodyPr/>
        <a:lstStyle/>
        <a:p>
          <a:r>
            <a:rPr lang="en-GB" dirty="0"/>
            <a:t>Ha </a:t>
          </a:r>
          <a:r>
            <a:rPr lang="en-GB" dirty="0" err="1"/>
            <a:t>una</a:t>
          </a:r>
          <a:r>
            <a:rPr lang="en-GB" dirty="0"/>
            <a:t> forza </a:t>
          </a:r>
          <a:r>
            <a:rPr lang="en-GB" dirty="0" err="1"/>
            <a:t>lavoro</a:t>
          </a:r>
          <a:r>
            <a:rPr lang="en-GB" dirty="0"/>
            <a:t> </a:t>
          </a:r>
          <a:r>
            <a:rPr lang="en-GB" dirty="0" err="1"/>
            <a:t>qualificata</a:t>
          </a:r>
          <a:r>
            <a:rPr lang="en-GB" dirty="0"/>
            <a:t> e </a:t>
          </a:r>
          <a:r>
            <a:rPr lang="en-GB" dirty="0" err="1"/>
            <a:t>sistemi</a:t>
          </a:r>
          <a:r>
            <a:rPr lang="en-GB" dirty="0"/>
            <a:t> di </a:t>
          </a:r>
          <a:r>
            <a:rPr lang="en-GB" dirty="0" err="1"/>
            <a:t>istruzione</a:t>
          </a:r>
          <a:r>
            <a:rPr lang="en-GB" dirty="0"/>
            <a:t> </a:t>
          </a:r>
          <a:r>
            <a:rPr lang="en-GB" dirty="0" err="1"/>
            <a:t>ancora</a:t>
          </a:r>
          <a:r>
            <a:rPr lang="en-GB" dirty="0"/>
            <a:t> </a:t>
          </a:r>
          <a:r>
            <a:rPr lang="en-GB" dirty="0" err="1"/>
            <a:t>buoni</a:t>
          </a:r>
          <a:r>
            <a:rPr lang="en-GB" dirty="0"/>
            <a:t>. Ha un </a:t>
          </a:r>
          <a:r>
            <a:rPr lang="en-GB" dirty="0" err="1"/>
            <a:t>modello</a:t>
          </a:r>
          <a:r>
            <a:rPr lang="en-GB" dirty="0"/>
            <a:t> </a:t>
          </a:r>
          <a:r>
            <a:rPr lang="en-GB" dirty="0" err="1"/>
            <a:t>sociale</a:t>
          </a:r>
          <a:r>
            <a:rPr lang="en-GB" dirty="0"/>
            <a:t> </a:t>
          </a:r>
          <a:r>
            <a:rPr lang="en-GB" dirty="0" err="1"/>
            <a:t>avanzato</a:t>
          </a:r>
          <a:r>
            <a:rPr lang="en-GB" dirty="0"/>
            <a:t> </a:t>
          </a:r>
          <a:r>
            <a:rPr lang="en-GB" dirty="0" err="1"/>
            <a:t>che</a:t>
          </a:r>
          <a:r>
            <a:rPr lang="en-GB" dirty="0"/>
            <a:t> </a:t>
          </a:r>
          <a:r>
            <a:rPr lang="en-GB" dirty="0" err="1"/>
            <a:t>deve</a:t>
          </a:r>
          <a:r>
            <a:rPr lang="en-GB" dirty="0"/>
            <a:t> </a:t>
          </a:r>
          <a:r>
            <a:rPr lang="en-GB" dirty="0" err="1"/>
            <a:t>essere</a:t>
          </a:r>
          <a:r>
            <a:rPr lang="en-GB" dirty="0"/>
            <a:t> </a:t>
          </a:r>
          <a:r>
            <a:rPr lang="en-GB" dirty="0" err="1"/>
            <a:t>difeso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e </a:t>
          </a:r>
          <a:r>
            <a:rPr lang="en-GB" dirty="0" err="1"/>
            <a:t>ammodernato</a:t>
          </a:r>
          <a:r>
            <a:rPr lang="en-GB" dirty="0"/>
            <a:t>.  </a:t>
          </a:r>
          <a:endParaRPr lang="en-US" dirty="0"/>
        </a:p>
      </dgm:t>
    </dgm:pt>
    <dgm:pt modelId="{6C5E7253-363C-4DE4-B21D-03595BAA5FDC}" type="parTrans" cxnId="{2768978B-CA10-434F-8957-80362B05A294}">
      <dgm:prSet/>
      <dgm:spPr/>
      <dgm:t>
        <a:bodyPr/>
        <a:lstStyle/>
        <a:p>
          <a:endParaRPr lang="en-US"/>
        </a:p>
      </dgm:t>
    </dgm:pt>
    <dgm:pt modelId="{1806A436-F637-4C3D-A678-A26B982B3E0A}" type="sibTrans" cxnId="{2768978B-CA10-434F-8957-80362B05A294}">
      <dgm:prSet/>
      <dgm:spPr/>
      <dgm:t>
        <a:bodyPr/>
        <a:lstStyle/>
        <a:p>
          <a:endParaRPr lang="en-US"/>
        </a:p>
      </dgm:t>
    </dgm:pt>
    <dgm:pt modelId="{9DE9500C-0EAC-4A8F-B7A6-F3717B3D2FA2}">
      <dgm:prSet/>
      <dgm:spPr/>
      <dgm:t>
        <a:bodyPr/>
        <a:lstStyle/>
        <a:p>
          <a:r>
            <a:rPr lang="en-GB" dirty="0"/>
            <a:t>Il </a:t>
          </a:r>
          <a:r>
            <a:rPr lang="en-GB" dirty="0" err="1"/>
            <a:t>mercato</a:t>
          </a:r>
          <a:r>
            <a:rPr lang="en-GB" dirty="0"/>
            <a:t> </a:t>
          </a:r>
          <a:r>
            <a:rPr lang="en-GB" dirty="0" err="1"/>
            <a:t>unico</a:t>
          </a:r>
          <a:r>
            <a:rPr lang="en-GB" dirty="0"/>
            <a:t> è un </a:t>
          </a:r>
          <a:r>
            <a:rPr lang="en-GB" dirty="0" err="1"/>
            <a:t>valore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di per </a:t>
          </a:r>
          <a:r>
            <a:rPr lang="en-GB" dirty="0" err="1"/>
            <a:t>sé</a:t>
          </a:r>
          <a:r>
            <a:rPr lang="en-GB" dirty="0"/>
            <a:t> se </a:t>
          </a:r>
          <a:r>
            <a:rPr lang="en-GB" dirty="0" err="1"/>
            <a:t>bilanciato</a:t>
          </a:r>
          <a:r>
            <a:rPr lang="en-GB" dirty="0"/>
            <a:t> </a:t>
          </a:r>
          <a:br>
            <a:rPr lang="en-GB" dirty="0"/>
          </a:br>
          <a:r>
            <a:rPr lang="en-GB" dirty="0"/>
            <a:t>con </a:t>
          </a:r>
          <a:r>
            <a:rPr lang="en-GB" dirty="0" err="1"/>
            <a:t>obiettivi</a:t>
          </a:r>
          <a:r>
            <a:rPr lang="en-GB" dirty="0"/>
            <a:t> </a:t>
          </a:r>
          <a:r>
            <a:rPr lang="en-GB" dirty="0" err="1"/>
            <a:t>sociali</a:t>
          </a:r>
          <a:endParaRPr lang="en-US" dirty="0"/>
        </a:p>
      </dgm:t>
    </dgm:pt>
    <dgm:pt modelId="{F3A26D39-4BA8-4298-AA33-3A5891036C28}" type="parTrans" cxnId="{B1B75747-D0EE-4C05-8F5C-B933957622E6}">
      <dgm:prSet/>
      <dgm:spPr/>
      <dgm:t>
        <a:bodyPr/>
        <a:lstStyle/>
        <a:p>
          <a:endParaRPr lang="en-US"/>
        </a:p>
      </dgm:t>
    </dgm:pt>
    <dgm:pt modelId="{F2827B18-A7E2-448A-AF07-1FC288192B59}" type="sibTrans" cxnId="{B1B75747-D0EE-4C05-8F5C-B933957622E6}">
      <dgm:prSet/>
      <dgm:spPr/>
      <dgm:t>
        <a:bodyPr/>
        <a:lstStyle/>
        <a:p>
          <a:endParaRPr lang="en-US"/>
        </a:p>
      </dgm:t>
    </dgm:pt>
    <dgm:pt modelId="{5198E063-5997-4E84-B52D-98FFF098885E}" type="pres">
      <dgm:prSet presAssocID="{25D6CC06-78BD-4DDF-924F-52C7D58C8F62}" presName="diagram" presStyleCnt="0">
        <dgm:presLayoutVars>
          <dgm:dir/>
          <dgm:resizeHandles val="exact"/>
        </dgm:presLayoutVars>
      </dgm:prSet>
      <dgm:spPr/>
    </dgm:pt>
    <dgm:pt modelId="{8F29538B-45AF-4B68-8B51-9F81EFB48528}" type="pres">
      <dgm:prSet presAssocID="{CDADC26A-FDAF-412A-B56D-A3AFDE083F33}" presName="node" presStyleLbl="node1" presStyleIdx="0" presStyleCnt="6">
        <dgm:presLayoutVars>
          <dgm:bulletEnabled val="1"/>
        </dgm:presLayoutVars>
      </dgm:prSet>
      <dgm:spPr/>
    </dgm:pt>
    <dgm:pt modelId="{940E77A8-580F-4D53-9CAB-352FD39A3470}" type="pres">
      <dgm:prSet presAssocID="{61F4764F-B80D-4EC9-B369-8C46B91EAE8C}" presName="sibTrans" presStyleCnt="0"/>
      <dgm:spPr/>
    </dgm:pt>
    <dgm:pt modelId="{DBB6A51D-360F-4544-AF90-6E6894F037D3}" type="pres">
      <dgm:prSet presAssocID="{3E3CEF78-51FE-4377-8423-71D99287EB67}" presName="node" presStyleLbl="node1" presStyleIdx="1" presStyleCnt="6">
        <dgm:presLayoutVars>
          <dgm:bulletEnabled val="1"/>
        </dgm:presLayoutVars>
      </dgm:prSet>
      <dgm:spPr/>
    </dgm:pt>
    <dgm:pt modelId="{4BFDF450-B17B-4084-B21E-9F4C4E8E80A6}" type="pres">
      <dgm:prSet presAssocID="{38ECED51-2AC8-4957-862E-208DB983139C}" presName="sibTrans" presStyleCnt="0"/>
      <dgm:spPr/>
    </dgm:pt>
    <dgm:pt modelId="{8B6EBCC3-A03E-4A0C-AADF-F89FB5FEB993}" type="pres">
      <dgm:prSet presAssocID="{17036AB3-0DE5-4463-B176-C33264473CE3}" presName="node" presStyleLbl="node1" presStyleIdx="2" presStyleCnt="6">
        <dgm:presLayoutVars>
          <dgm:bulletEnabled val="1"/>
        </dgm:presLayoutVars>
      </dgm:prSet>
      <dgm:spPr/>
    </dgm:pt>
    <dgm:pt modelId="{85F372E8-69B0-4F1C-9D3B-0952E4CEC48B}" type="pres">
      <dgm:prSet presAssocID="{47D7E5D2-035A-4747-8358-4BD7DF3F151A}" presName="sibTrans" presStyleCnt="0"/>
      <dgm:spPr/>
    </dgm:pt>
    <dgm:pt modelId="{3DE617F9-6292-4006-8CC6-A26334A2B480}" type="pres">
      <dgm:prSet presAssocID="{97C55C57-BFD4-486E-ABC6-11354EAFA7B4}" presName="node" presStyleLbl="node1" presStyleIdx="3" presStyleCnt="6">
        <dgm:presLayoutVars>
          <dgm:bulletEnabled val="1"/>
        </dgm:presLayoutVars>
      </dgm:prSet>
      <dgm:spPr/>
    </dgm:pt>
    <dgm:pt modelId="{C6781D80-E796-47FB-AE16-279124B767E5}" type="pres">
      <dgm:prSet presAssocID="{3361C3FD-DFEE-434C-A6AB-185E36348CDA}" presName="sibTrans" presStyleCnt="0"/>
      <dgm:spPr/>
    </dgm:pt>
    <dgm:pt modelId="{B34BAF3B-E772-43A2-8A39-1E7A6ACBC55D}" type="pres">
      <dgm:prSet presAssocID="{34C22C07-892B-4E93-80AE-0231C31E0D45}" presName="node" presStyleLbl="node1" presStyleIdx="4" presStyleCnt="6">
        <dgm:presLayoutVars>
          <dgm:bulletEnabled val="1"/>
        </dgm:presLayoutVars>
      </dgm:prSet>
      <dgm:spPr/>
    </dgm:pt>
    <dgm:pt modelId="{0A24FF1B-1D92-454B-B29B-20D66EECD1DE}" type="pres">
      <dgm:prSet presAssocID="{1806A436-F637-4C3D-A678-A26B982B3E0A}" presName="sibTrans" presStyleCnt="0"/>
      <dgm:spPr/>
    </dgm:pt>
    <dgm:pt modelId="{347BABEF-4927-4F9F-A316-28E2F84AF86C}" type="pres">
      <dgm:prSet presAssocID="{9DE9500C-0EAC-4A8F-B7A6-F3717B3D2FA2}" presName="node" presStyleLbl="node1" presStyleIdx="5" presStyleCnt="6">
        <dgm:presLayoutVars>
          <dgm:bulletEnabled val="1"/>
        </dgm:presLayoutVars>
      </dgm:prSet>
      <dgm:spPr/>
    </dgm:pt>
  </dgm:ptLst>
  <dgm:cxnLst>
    <dgm:cxn modelId="{75E8C411-B7CC-4CBB-A1BA-50F2BFEDB4E0}" type="presOf" srcId="{3E3CEF78-51FE-4377-8423-71D99287EB67}" destId="{DBB6A51D-360F-4544-AF90-6E6894F037D3}" srcOrd="0" destOrd="0" presId="urn:microsoft.com/office/officeart/2005/8/layout/default"/>
    <dgm:cxn modelId="{A85B6D12-F4BC-4FDF-9DD0-506A87850180}" type="presOf" srcId="{9DE9500C-0EAC-4A8F-B7A6-F3717B3D2FA2}" destId="{347BABEF-4927-4F9F-A316-28E2F84AF86C}" srcOrd="0" destOrd="0" presId="urn:microsoft.com/office/officeart/2005/8/layout/default"/>
    <dgm:cxn modelId="{081AFC22-4BF5-47F3-BC52-F64CD57DE1A0}" srcId="{25D6CC06-78BD-4DDF-924F-52C7D58C8F62}" destId="{CDADC26A-FDAF-412A-B56D-A3AFDE083F33}" srcOrd="0" destOrd="0" parTransId="{AEB9674B-F84D-435A-B2EC-33FC0A29A49E}" sibTransId="{61F4764F-B80D-4EC9-B369-8C46B91EAE8C}"/>
    <dgm:cxn modelId="{6E0ABF3F-2896-423A-80E3-864D48447A92}" srcId="{25D6CC06-78BD-4DDF-924F-52C7D58C8F62}" destId="{3E3CEF78-51FE-4377-8423-71D99287EB67}" srcOrd="1" destOrd="0" parTransId="{0BA2B164-A9CB-4580-84EE-1F490F8AFF72}" sibTransId="{38ECED51-2AC8-4957-862E-208DB983139C}"/>
    <dgm:cxn modelId="{B1B75747-D0EE-4C05-8F5C-B933957622E6}" srcId="{25D6CC06-78BD-4DDF-924F-52C7D58C8F62}" destId="{9DE9500C-0EAC-4A8F-B7A6-F3717B3D2FA2}" srcOrd="5" destOrd="0" parTransId="{F3A26D39-4BA8-4298-AA33-3A5891036C28}" sibTransId="{F2827B18-A7E2-448A-AF07-1FC288192B59}"/>
    <dgm:cxn modelId="{FEFE0155-7A69-4098-8226-C52BA5C4A302}" type="presOf" srcId="{17036AB3-0DE5-4463-B176-C33264473CE3}" destId="{8B6EBCC3-A03E-4A0C-AADF-F89FB5FEB993}" srcOrd="0" destOrd="0" presId="urn:microsoft.com/office/officeart/2005/8/layout/default"/>
    <dgm:cxn modelId="{D5EA0E87-61C5-4976-AE9E-BDDB4F68A5CF}" type="presOf" srcId="{CDADC26A-FDAF-412A-B56D-A3AFDE083F33}" destId="{8F29538B-45AF-4B68-8B51-9F81EFB48528}" srcOrd="0" destOrd="0" presId="urn:microsoft.com/office/officeart/2005/8/layout/default"/>
    <dgm:cxn modelId="{2768978B-CA10-434F-8957-80362B05A294}" srcId="{25D6CC06-78BD-4DDF-924F-52C7D58C8F62}" destId="{34C22C07-892B-4E93-80AE-0231C31E0D45}" srcOrd="4" destOrd="0" parTransId="{6C5E7253-363C-4DE4-B21D-03595BAA5FDC}" sibTransId="{1806A436-F637-4C3D-A678-A26B982B3E0A}"/>
    <dgm:cxn modelId="{4539D48D-D692-4949-AA87-4699D0D5B60F}" srcId="{25D6CC06-78BD-4DDF-924F-52C7D58C8F62}" destId="{17036AB3-0DE5-4463-B176-C33264473CE3}" srcOrd="2" destOrd="0" parTransId="{4B885820-B366-4E34-A86B-F4D6942C1E0F}" sibTransId="{47D7E5D2-035A-4747-8358-4BD7DF3F151A}"/>
    <dgm:cxn modelId="{F276A6B8-1E58-4783-BD92-E1603A408183}" type="presOf" srcId="{34C22C07-892B-4E93-80AE-0231C31E0D45}" destId="{B34BAF3B-E772-43A2-8A39-1E7A6ACBC55D}" srcOrd="0" destOrd="0" presId="urn:microsoft.com/office/officeart/2005/8/layout/default"/>
    <dgm:cxn modelId="{151AF6B9-8704-44F2-87E0-934683AC994E}" srcId="{25D6CC06-78BD-4DDF-924F-52C7D58C8F62}" destId="{97C55C57-BFD4-486E-ABC6-11354EAFA7B4}" srcOrd="3" destOrd="0" parTransId="{E7D1E365-5A2C-41BB-BAFB-24950D55ABF5}" sibTransId="{3361C3FD-DFEE-434C-A6AB-185E36348CDA}"/>
    <dgm:cxn modelId="{075D83E1-A8F5-4DB5-84C7-201B30BCD597}" type="presOf" srcId="{97C55C57-BFD4-486E-ABC6-11354EAFA7B4}" destId="{3DE617F9-6292-4006-8CC6-A26334A2B480}" srcOrd="0" destOrd="0" presId="urn:microsoft.com/office/officeart/2005/8/layout/default"/>
    <dgm:cxn modelId="{63F49DEC-56A1-4310-BA1B-1569DC4461E3}" type="presOf" srcId="{25D6CC06-78BD-4DDF-924F-52C7D58C8F62}" destId="{5198E063-5997-4E84-B52D-98FFF098885E}" srcOrd="0" destOrd="0" presId="urn:microsoft.com/office/officeart/2005/8/layout/default"/>
    <dgm:cxn modelId="{834690FB-1976-45B7-AD7B-24C1A51EB5E7}" type="presParOf" srcId="{5198E063-5997-4E84-B52D-98FFF098885E}" destId="{8F29538B-45AF-4B68-8B51-9F81EFB48528}" srcOrd="0" destOrd="0" presId="urn:microsoft.com/office/officeart/2005/8/layout/default"/>
    <dgm:cxn modelId="{045EE58C-F9AA-44F5-A567-3F4D8582C720}" type="presParOf" srcId="{5198E063-5997-4E84-B52D-98FFF098885E}" destId="{940E77A8-580F-4D53-9CAB-352FD39A3470}" srcOrd="1" destOrd="0" presId="urn:microsoft.com/office/officeart/2005/8/layout/default"/>
    <dgm:cxn modelId="{8869F669-6D0C-4B1C-B988-56E7C7C8AB2B}" type="presParOf" srcId="{5198E063-5997-4E84-B52D-98FFF098885E}" destId="{DBB6A51D-360F-4544-AF90-6E6894F037D3}" srcOrd="2" destOrd="0" presId="urn:microsoft.com/office/officeart/2005/8/layout/default"/>
    <dgm:cxn modelId="{F24A8E42-1077-40D8-AB0B-9D944DCB7341}" type="presParOf" srcId="{5198E063-5997-4E84-B52D-98FFF098885E}" destId="{4BFDF450-B17B-4084-B21E-9F4C4E8E80A6}" srcOrd="3" destOrd="0" presId="urn:microsoft.com/office/officeart/2005/8/layout/default"/>
    <dgm:cxn modelId="{8501CB66-B64A-440C-A544-9254ED94D4DA}" type="presParOf" srcId="{5198E063-5997-4E84-B52D-98FFF098885E}" destId="{8B6EBCC3-A03E-4A0C-AADF-F89FB5FEB993}" srcOrd="4" destOrd="0" presId="urn:microsoft.com/office/officeart/2005/8/layout/default"/>
    <dgm:cxn modelId="{D1BF28AB-11CC-4AAA-A96E-DB89F562D416}" type="presParOf" srcId="{5198E063-5997-4E84-B52D-98FFF098885E}" destId="{85F372E8-69B0-4F1C-9D3B-0952E4CEC48B}" srcOrd="5" destOrd="0" presId="urn:microsoft.com/office/officeart/2005/8/layout/default"/>
    <dgm:cxn modelId="{7A03F16F-36CB-497C-881C-A24DD0FD1770}" type="presParOf" srcId="{5198E063-5997-4E84-B52D-98FFF098885E}" destId="{3DE617F9-6292-4006-8CC6-A26334A2B480}" srcOrd="6" destOrd="0" presId="urn:microsoft.com/office/officeart/2005/8/layout/default"/>
    <dgm:cxn modelId="{BB0AA3EC-0F08-45D3-8104-344C7AC4CF6C}" type="presParOf" srcId="{5198E063-5997-4E84-B52D-98FFF098885E}" destId="{C6781D80-E796-47FB-AE16-279124B767E5}" srcOrd="7" destOrd="0" presId="urn:microsoft.com/office/officeart/2005/8/layout/default"/>
    <dgm:cxn modelId="{054D0C10-806D-4EB0-B8C3-110CF99F28ED}" type="presParOf" srcId="{5198E063-5997-4E84-B52D-98FFF098885E}" destId="{B34BAF3B-E772-43A2-8A39-1E7A6ACBC55D}" srcOrd="8" destOrd="0" presId="urn:microsoft.com/office/officeart/2005/8/layout/default"/>
    <dgm:cxn modelId="{F89C9795-CB06-4827-8AC6-3BBBD365B7C0}" type="presParOf" srcId="{5198E063-5997-4E84-B52D-98FFF098885E}" destId="{0A24FF1B-1D92-454B-B29B-20D66EECD1DE}" srcOrd="9" destOrd="0" presId="urn:microsoft.com/office/officeart/2005/8/layout/default"/>
    <dgm:cxn modelId="{7AEB40B0-DB84-457A-9787-798677187CD8}" type="presParOf" srcId="{5198E063-5997-4E84-B52D-98FFF098885E}" destId="{347BABEF-4927-4F9F-A316-28E2F84AF86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29972-439D-4557-B3E3-EC38C56B5A74}">
      <dsp:nvSpPr>
        <dsp:cNvPr id="0" name=""/>
        <dsp:cNvSpPr/>
      </dsp:nvSpPr>
      <dsp:spPr>
        <a:xfrm>
          <a:off x="0" y="69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494C3-F0F5-4008-89A9-0BC767D8642F}">
      <dsp:nvSpPr>
        <dsp:cNvPr id="0" name=""/>
        <dsp:cNvSpPr/>
      </dsp:nvSpPr>
      <dsp:spPr>
        <a:xfrm>
          <a:off x="0" y="690"/>
          <a:ext cx="10515600" cy="113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La </a:t>
          </a:r>
          <a:r>
            <a:rPr lang="en-GB" sz="2000" b="1" i="0" kern="1200" dirty="0"/>
            <a:t>Brexit </a:t>
          </a:r>
          <a:r>
            <a:rPr lang="en-GB" sz="2000" kern="1200" dirty="0" err="1"/>
            <a:t>dimostra</a:t>
          </a:r>
          <a:r>
            <a:rPr lang="en-GB" sz="2000" kern="1200" dirty="0"/>
            <a:t> </a:t>
          </a:r>
          <a:r>
            <a:rPr lang="en-GB" sz="2000" kern="1200" dirty="0" err="1"/>
            <a:t>che</a:t>
          </a:r>
          <a:r>
            <a:rPr lang="en-GB" sz="2000" kern="1200" dirty="0"/>
            <a:t> il </a:t>
          </a:r>
          <a:r>
            <a:rPr lang="en-GB" sz="2000" kern="1200" dirty="0" err="1"/>
            <a:t>progetto</a:t>
          </a:r>
          <a:r>
            <a:rPr lang="en-GB" sz="2000" kern="1200" dirty="0"/>
            <a:t> UE non è </a:t>
          </a:r>
          <a:r>
            <a:rPr lang="en-GB" sz="2000" kern="1200" dirty="0" err="1"/>
            <a:t>irreversibile</a:t>
          </a:r>
          <a:r>
            <a:rPr lang="en-GB" sz="2000" kern="1200" dirty="0"/>
            <a:t>.  </a:t>
          </a:r>
          <a:endParaRPr lang="en-US" sz="2000" kern="1200" dirty="0"/>
        </a:p>
      </dsp:txBody>
      <dsp:txXfrm>
        <a:off x="0" y="690"/>
        <a:ext cx="10515600" cy="1131654"/>
      </dsp:txXfrm>
    </dsp:sp>
    <dsp:sp modelId="{48482494-CCD4-4AE0-ACAC-D1209E84DED3}">
      <dsp:nvSpPr>
        <dsp:cNvPr id="0" name=""/>
        <dsp:cNvSpPr/>
      </dsp:nvSpPr>
      <dsp:spPr>
        <a:xfrm>
          <a:off x="0" y="113234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19146-9ECD-4723-BF13-D321363B2CD7}">
      <dsp:nvSpPr>
        <dsp:cNvPr id="0" name=""/>
        <dsp:cNvSpPr/>
      </dsp:nvSpPr>
      <dsp:spPr>
        <a:xfrm>
          <a:off x="0" y="1132345"/>
          <a:ext cx="10515600" cy="113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La </a:t>
          </a:r>
          <a:r>
            <a:rPr lang="en-GB" sz="2000" b="1" kern="1200" dirty="0"/>
            <a:t>pace</a:t>
          </a:r>
          <a:r>
            <a:rPr lang="en-GB" sz="2000" kern="1200" dirty="0"/>
            <a:t> non è </a:t>
          </a:r>
          <a:r>
            <a:rPr lang="en-GB" sz="2000" kern="1200" dirty="0" err="1"/>
            <a:t>garantita</a:t>
          </a:r>
          <a:r>
            <a:rPr lang="en-GB" sz="2000" kern="1200" dirty="0"/>
            <a:t>.</a:t>
          </a:r>
          <a:endParaRPr lang="en-US" sz="2000" kern="1200" dirty="0"/>
        </a:p>
      </dsp:txBody>
      <dsp:txXfrm>
        <a:off x="0" y="1132345"/>
        <a:ext cx="10515600" cy="1131654"/>
      </dsp:txXfrm>
    </dsp:sp>
    <dsp:sp modelId="{F735DC94-C321-49DE-BD93-9BD253F8E5EF}">
      <dsp:nvSpPr>
        <dsp:cNvPr id="0" name=""/>
        <dsp:cNvSpPr/>
      </dsp:nvSpPr>
      <dsp:spPr>
        <a:xfrm>
          <a:off x="0" y="22640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CA6CB-37A1-49C4-9DC6-0AF06435EC01}">
      <dsp:nvSpPr>
        <dsp:cNvPr id="0" name=""/>
        <dsp:cNvSpPr/>
      </dsp:nvSpPr>
      <dsp:spPr>
        <a:xfrm>
          <a:off x="0" y="2264000"/>
          <a:ext cx="10515600" cy="113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Rispetto </a:t>
          </a:r>
          <a:r>
            <a:rPr lang="en-GB" sz="2000" kern="1200" dirty="0" err="1"/>
            <a:t>dei</a:t>
          </a:r>
          <a:r>
            <a:rPr lang="en-GB" sz="2000" kern="1200" dirty="0"/>
            <a:t> </a:t>
          </a:r>
          <a:r>
            <a:rPr lang="en-GB" sz="2000" b="1" kern="1200" dirty="0" err="1"/>
            <a:t>diritti</a:t>
          </a:r>
          <a:r>
            <a:rPr lang="en-GB" sz="2000" b="1" kern="1200" dirty="0"/>
            <a:t> </a:t>
          </a:r>
          <a:r>
            <a:rPr lang="en-GB" sz="2000" b="1" kern="1200" dirty="0" err="1"/>
            <a:t>umani</a:t>
          </a:r>
          <a:r>
            <a:rPr lang="en-GB" sz="2000" b="1" kern="1200" dirty="0"/>
            <a:t> </a:t>
          </a:r>
          <a:r>
            <a:rPr lang="en-GB" sz="2000" kern="1200" dirty="0"/>
            <a:t>e </a:t>
          </a:r>
          <a:r>
            <a:rPr lang="en-GB" sz="2000" kern="1200" dirty="0" err="1"/>
            <a:t>allontanamento</a:t>
          </a:r>
          <a:r>
            <a:rPr lang="en-GB" sz="2000" kern="1200" dirty="0"/>
            <a:t> </a:t>
          </a:r>
          <a:r>
            <a:rPr lang="en-GB" sz="2000" kern="1200" dirty="0" err="1"/>
            <a:t>dallo</a:t>
          </a:r>
          <a:r>
            <a:rPr lang="en-GB" sz="2000" kern="1200" dirty="0"/>
            <a:t> </a:t>
          </a:r>
          <a:r>
            <a:rPr lang="en-GB" sz="2000" b="1" kern="1200" dirty="0" err="1"/>
            <a:t>Stato</a:t>
          </a:r>
          <a:r>
            <a:rPr lang="en-GB" sz="2000" b="1" kern="1200" dirty="0"/>
            <a:t> di </a:t>
          </a:r>
          <a:r>
            <a:rPr lang="en-GB" sz="2000" b="1" kern="1200" dirty="0" err="1"/>
            <a:t>diritto</a:t>
          </a:r>
          <a:r>
            <a:rPr lang="en-GB" sz="2000" kern="1200" dirty="0"/>
            <a:t>?</a:t>
          </a:r>
          <a:endParaRPr lang="en-US" sz="2000" kern="1200" dirty="0"/>
        </a:p>
      </dsp:txBody>
      <dsp:txXfrm>
        <a:off x="0" y="2264000"/>
        <a:ext cx="10515600" cy="1131654"/>
      </dsp:txXfrm>
    </dsp:sp>
    <dsp:sp modelId="{F549A357-D026-4828-A369-7E99D4CB5D8A}">
      <dsp:nvSpPr>
        <dsp:cNvPr id="0" name=""/>
        <dsp:cNvSpPr/>
      </dsp:nvSpPr>
      <dsp:spPr>
        <a:xfrm>
          <a:off x="0" y="33956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ECE60-F867-49D3-A4BE-D7BFDCCF601A}">
      <dsp:nvSpPr>
        <dsp:cNvPr id="0" name=""/>
        <dsp:cNvSpPr/>
      </dsp:nvSpPr>
      <dsp:spPr>
        <a:xfrm>
          <a:off x="0" y="3395654"/>
          <a:ext cx="10515600" cy="113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Resilienza</a:t>
          </a:r>
          <a:r>
            <a:rPr lang="en-GB" sz="2000" b="1" kern="1200" dirty="0"/>
            <a:t>: </a:t>
          </a:r>
          <a:r>
            <a:rPr lang="en-GB" sz="2000" kern="1200" dirty="0" err="1"/>
            <a:t>Esposizione</a:t>
          </a:r>
          <a:r>
            <a:rPr lang="en-GB" sz="2000" kern="1200" dirty="0"/>
            <a:t> a </a:t>
          </a:r>
          <a:r>
            <a:rPr lang="en-GB" sz="2000" kern="1200" dirty="0" err="1"/>
            <a:t>crisi</a:t>
          </a:r>
          <a:r>
            <a:rPr lang="en-GB" sz="2000" kern="1200" dirty="0"/>
            <a:t> sanitaria e </a:t>
          </a:r>
          <a:r>
            <a:rPr lang="en-GB" sz="2000" kern="1200" dirty="0" err="1"/>
            <a:t>rischi</a:t>
          </a:r>
          <a:r>
            <a:rPr lang="en-GB" sz="2000" kern="1200" dirty="0"/>
            <a:t> </a:t>
          </a:r>
          <a:r>
            <a:rPr lang="en-GB" sz="2000" kern="1200" dirty="0" err="1"/>
            <a:t>sociali</a:t>
          </a:r>
          <a:r>
            <a:rPr lang="en-GB" sz="2000" kern="1200" dirty="0"/>
            <a:t> (</a:t>
          </a:r>
          <a:r>
            <a:rPr lang="en-GB" sz="2000" kern="1200" dirty="0" err="1"/>
            <a:t>precarietà</a:t>
          </a:r>
          <a:r>
            <a:rPr lang="en-GB" sz="2000" kern="1200" dirty="0"/>
            <a:t>, </a:t>
          </a:r>
          <a:r>
            <a:rPr lang="en-GB" sz="2000" kern="1200" dirty="0" err="1"/>
            <a:t>peggioramento</a:t>
          </a:r>
          <a:r>
            <a:rPr lang="en-GB" sz="2000" kern="1200" dirty="0"/>
            <a:t>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condizioni</a:t>
          </a:r>
          <a:r>
            <a:rPr lang="en-GB" sz="2000" kern="1200" dirty="0"/>
            <a:t> di </a:t>
          </a:r>
          <a:r>
            <a:rPr lang="en-GB" sz="2000" kern="1200" dirty="0" err="1"/>
            <a:t>lavoro</a:t>
          </a:r>
          <a:r>
            <a:rPr lang="en-GB" sz="2000" kern="1200" dirty="0"/>
            <a:t>, </a:t>
          </a:r>
          <a:r>
            <a:rPr lang="en-GB" sz="2000" kern="1200" dirty="0" err="1"/>
            <a:t>disuguaglianza</a:t>
          </a:r>
          <a:r>
            <a:rPr lang="en-GB" sz="2000" kern="1200" dirty="0"/>
            <a:t>, </a:t>
          </a:r>
          <a:r>
            <a:rPr lang="en-GB" sz="2000" kern="1200" dirty="0" err="1"/>
            <a:t>discriminazioni</a:t>
          </a:r>
          <a:r>
            <a:rPr lang="en-GB" sz="2000" kern="1200" dirty="0"/>
            <a:t> ai </a:t>
          </a:r>
          <a:r>
            <a:rPr lang="en-GB" sz="2000" kern="1200" dirty="0" err="1"/>
            <a:t>danni</a:t>
          </a:r>
          <a:r>
            <a:rPr lang="en-GB" sz="2000" kern="1200" dirty="0"/>
            <a:t> </a:t>
          </a:r>
          <a:r>
            <a:rPr lang="en-GB" sz="2000" kern="1200" dirty="0" err="1"/>
            <a:t>dei</a:t>
          </a:r>
          <a:r>
            <a:rPr lang="en-GB" sz="2000" kern="1200" dirty="0"/>
            <a:t> </a:t>
          </a:r>
          <a:r>
            <a:rPr lang="en-GB" sz="2000" kern="1200" dirty="0" err="1"/>
            <a:t>poveri</a:t>
          </a:r>
          <a:r>
            <a:rPr lang="en-GB" sz="2000" kern="1200" dirty="0"/>
            <a:t>). </a:t>
          </a:r>
          <a:r>
            <a:rPr lang="en-GB" sz="2000" kern="1200" dirty="0" err="1"/>
            <a:t>Iper-proteggiamo</a:t>
          </a:r>
          <a:r>
            <a:rPr lang="en-GB" sz="2000" kern="1200" dirty="0"/>
            <a:t> </a:t>
          </a:r>
          <a:r>
            <a:rPr lang="en-GB" sz="2000" kern="1200" dirty="0" err="1"/>
            <a:t>l’economia</a:t>
          </a:r>
          <a:r>
            <a:rPr lang="en-GB" sz="2000" kern="1200" dirty="0"/>
            <a:t> ma </a:t>
          </a:r>
          <a:r>
            <a:rPr lang="en-GB" sz="2000" kern="1200" dirty="0" err="1"/>
            <a:t>abbiamo</a:t>
          </a:r>
          <a:r>
            <a:rPr lang="en-GB" sz="2000" kern="1200" dirty="0"/>
            <a:t> </a:t>
          </a:r>
          <a:r>
            <a:rPr lang="en-GB" sz="2000" kern="1200" dirty="0" err="1"/>
            <a:t>servizi</a:t>
          </a:r>
          <a:r>
            <a:rPr lang="en-GB" sz="2000" kern="1200" dirty="0"/>
            <a:t> </a:t>
          </a:r>
          <a:r>
            <a:rPr lang="en-GB" sz="2000" kern="1200" dirty="0" err="1"/>
            <a:t>pubblici</a:t>
          </a:r>
          <a:r>
            <a:rPr lang="en-GB" sz="2000" kern="1200" dirty="0"/>
            <a:t> </a:t>
          </a:r>
          <a:r>
            <a:rPr lang="en-GB" sz="2000" kern="1200" dirty="0" err="1"/>
            <a:t>fragili</a:t>
          </a:r>
          <a:r>
            <a:rPr lang="en-GB" sz="2000" kern="1200" dirty="0"/>
            <a:t> e </a:t>
          </a:r>
          <a:r>
            <a:rPr lang="en-GB" sz="2000" kern="1200" dirty="0" err="1"/>
            <a:t>un’infrastruttura</a:t>
          </a:r>
          <a:r>
            <a:rPr lang="en-GB" sz="2000" kern="1200" dirty="0"/>
            <a:t> </a:t>
          </a:r>
          <a:r>
            <a:rPr lang="en-GB" sz="2000" kern="1200" dirty="0" err="1"/>
            <a:t>sociale</a:t>
          </a:r>
          <a:r>
            <a:rPr lang="en-GB" sz="2000" kern="1200" dirty="0"/>
            <a:t> </a:t>
          </a:r>
          <a:r>
            <a:rPr lang="en-GB" sz="2000" kern="1200" dirty="0" err="1"/>
            <a:t>frammentata</a:t>
          </a:r>
          <a:r>
            <a:rPr lang="en-GB" sz="2000" kern="1200" dirty="0"/>
            <a:t>.</a:t>
          </a:r>
          <a:r>
            <a:rPr lang="it-IT" sz="2000" kern="1200" dirty="0"/>
            <a:t> </a:t>
          </a:r>
          <a:endParaRPr lang="en-US" sz="2000" kern="1200" dirty="0"/>
        </a:p>
      </dsp:txBody>
      <dsp:txXfrm>
        <a:off x="0" y="3395654"/>
        <a:ext cx="10515600" cy="1131654"/>
      </dsp:txXfrm>
    </dsp:sp>
    <dsp:sp modelId="{89871415-EE4D-40FE-8688-2BC6D4AD3244}">
      <dsp:nvSpPr>
        <dsp:cNvPr id="0" name=""/>
        <dsp:cNvSpPr/>
      </dsp:nvSpPr>
      <dsp:spPr>
        <a:xfrm>
          <a:off x="0" y="45273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EC83E-3709-4DDC-AF1B-E875A6F98B44}">
      <dsp:nvSpPr>
        <dsp:cNvPr id="0" name=""/>
        <dsp:cNvSpPr/>
      </dsp:nvSpPr>
      <dsp:spPr>
        <a:xfrm>
          <a:off x="0" y="4527309"/>
          <a:ext cx="10515600" cy="113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Avanzamento delle </a:t>
          </a:r>
          <a:r>
            <a:rPr lang="it-IT" sz="2000" b="1" kern="1200" dirty="0"/>
            <a:t>forze non democratiche. </a:t>
          </a:r>
          <a:r>
            <a:rPr lang="en-GB" sz="2000" kern="1200" dirty="0"/>
            <a:t>La </a:t>
          </a:r>
          <a:r>
            <a:rPr lang="en-GB" sz="2000" kern="1200" dirty="0" err="1"/>
            <a:t>crisi</a:t>
          </a:r>
          <a:r>
            <a:rPr lang="en-GB" sz="2000" kern="1200" dirty="0"/>
            <a:t>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democrazie</a:t>
          </a:r>
          <a:r>
            <a:rPr lang="en-GB" sz="2000" kern="1200" dirty="0"/>
            <a:t> </a:t>
          </a:r>
          <a:r>
            <a:rPr lang="en-GB" sz="2000" kern="1200" dirty="0" err="1"/>
            <a:t>nazionali</a:t>
          </a:r>
          <a:r>
            <a:rPr lang="en-GB" sz="2000" kern="1200" dirty="0"/>
            <a:t> con il </a:t>
          </a:r>
          <a:r>
            <a:rPr lang="en-GB" sz="2000" kern="1200" dirty="0" err="1"/>
            <a:t>progresso</a:t>
          </a:r>
          <a:r>
            <a:rPr lang="en-GB" sz="2000" kern="1200" dirty="0"/>
            <a:t>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forze</a:t>
          </a:r>
          <a:r>
            <a:rPr lang="en-GB" sz="2000" kern="1200" dirty="0"/>
            <a:t> di </a:t>
          </a:r>
          <a:r>
            <a:rPr lang="en-GB" sz="2000" kern="1200" dirty="0" err="1"/>
            <a:t>estrema</a:t>
          </a:r>
          <a:r>
            <a:rPr lang="en-GB" sz="2000" kern="1200" dirty="0"/>
            <a:t> </a:t>
          </a:r>
          <a:r>
            <a:rPr lang="en-GB" sz="2000" kern="1200" dirty="0" err="1"/>
            <a:t>destra</a:t>
          </a:r>
          <a:r>
            <a:rPr lang="en-GB" sz="2000" kern="1200" dirty="0"/>
            <a:t> </a:t>
          </a:r>
          <a:r>
            <a:rPr lang="en-GB" sz="2000" kern="1200" dirty="0" err="1"/>
            <a:t>indebolisce</a:t>
          </a:r>
          <a:r>
            <a:rPr lang="en-GB" sz="2000" kern="1200" dirty="0"/>
            <a:t> </a:t>
          </a:r>
          <a:r>
            <a:rPr lang="en-GB" sz="2000" kern="1200" dirty="0" err="1"/>
            <a:t>l’UE</a:t>
          </a:r>
          <a:r>
            <a:rPr lang="en-GB" sz="2000" kern="1200" dirty="0"/>
            <a:t>.</a:t>
          </a:r>
          <a:endParaRPr lang="en-US" sz="2000" kern="1200" dirty="0"/>
        </a:p>
      </dsp:txBody>
      <dsp:txXfrm>
        <a:off x="0" y="4527309"/>
        <a:ext cx="10515600" cy="1131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23FDB-6B53-404C-A535-83A236F0936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B77BC-3E39-4191-8033-D5F0E82D6CC7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Modello</a:t>
          </a:r>
          <a:r>
            <a:rPr lang="en-GB" sz="2000" b="1" kern="1200" dirty="0"/>
            <a:t> </a:t>
          </a:r>
          <a:r>
            <a:rPr lang="en-GB" sz="2000" b="1" kern="1200" dirty="0" err="1"/>
            <a:t>economico</a:t>
          </a:r>
          <a:r>
            <a:rPr lang="en-GB" sz="2000" b="1" kern="1200" dirty="0"/>
            <a:t> non </a:t>
          </a:r>
          <a:r>
            <a:rPr lang="en-GB" sz="2000" b="1" kern="1200" dirty="0" err="1"/>
            <a:t>sostenibile</a:t>
          </a:r>
          <a:r>
            <a:rPr lang="en-GB" sz="2000" b="1" kern="1200" dirty="0"/>
            <a:t>. </a:t>
          </a:r>
          <a:r>
            <a:rPr lang="en-GB" sz="2000" kern="1200" dirty="0" err="1"/>
            <a:t>L’inflazione</a:t>
          </a:r>
          <a:r>
            <a:rPr lang="en-GB" sz="2000" kern="1200" dirty="0"/>
            <a:t> </a:t>
          </a:r>
          <a:r>
            <a:rPr lang="en-GB" sz="2000" kern="1200" dirty="0" err="1"/>
            <a:t>aumenta</a:t>
          </a:r>
          <a:r>
            <a:rPr lang="en-GB" sz="2000" kern="1200" dirty="0"/>
            <a:t> e il </a:t>
          </a:r>
          <a:r>
            <a:rPr lang="en-GB" sz="2000" kern="1200" dirty="0" err="1"/>
            <a:t>costo</a:t>
          </a:r>
          <a:r>
            <a:rPr lang="en-GB" sz="2000" kern="1200" dirty="0"/>
            <a:t> </a:t>
          </a:r>
          <a:r>
            <a:rPr lang="en-GB" sz="2000" kern="1200" dirty="0" err="1"/>
            <a:t>della</a:t>
          </a:r>
          <a:r>
            <a:rPr lang="en-GB" sz="2000" kern="1200" dirty="0"/>
            <a:t> vita sale alle </a:t>
          </a:r>
          <a:r>
            <a:rPr lang="en-GB" sz="2000" kern="1200" dirty="0" err="1"/>
            <a:t>stelle</a:t>
          </a:r>
          <a:r>
            <a:rPr lang="en-GB" sz="2000" kern="1200" dirty="0"/>
            <a:t>.</a:t>
          </a:r>
          <a:endParaRPr lang="en-US" sz="2000" kern="1200" dirty="0"/>
        </a:p>
      </dsp:txBody>
      <dsp:txXfrm>
        <a:off x="0" y="531"/>
        <a:ext cx="10515600" cy="870055"/>
      </dsp:txXfrm>
    </dsp:sp>
    <dsp:sp modelId="{97670642-980A-40BB-8AC1-D82A443C2831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ADFE4-6238-40A2-86FE-950C9952E8D2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Demografia</a:t>
          </a:r>
          <a:r>
            <a:rPr lang="en-GB" sz="2000" b="1" kern="1200" dirty="0"/>
            <a:t> </a:t>
          </a:r>
          <a:r>
            <a:rPr lang="it-IT" sz="2000" kern="1200" dirty="0"/>
            <a:t>e messa in discussione dei sistemi di protezione sociale – l’invecchiamento come costo e non la dignità dell’invecchiamento.  </a:t>
          </a:r>
          <a:endParaRPr lang="en-US" sz="2000" kern="1200" dirty="0"/>
        </a:p>
      </dsp:txBody>
      <dsp:txXfrm>
        <a:off x="0" y="870586"/>
        <a:ext cx="10515600" cy="870055"/>
      </dsp:txXfrm>
    </dsp:sp>
    <dsp:sp modelId="{B3DD8708-0DB6-490B-AAA5-414019664AA6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2579C-03FD-42E4-9CF8-76F9D6B19ABB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Transizioni</a:t>
          </a:r>
          <a:r>
            <a:rPr lang="en-GB" sz="2000" kern="1200" dirty="0"/>
            <a:t> </a:t>
          </a:r>
          <a:r>
            <a:rPr lang="en-GB" sz="2000" kern="1200" dirty="0" err="1"/>
            <a:t>che</a:t>
          </a:r>
          <a:r>
            <a:rPr lang="en-GB" sz="2000" kern="1200" dirty="0"/>
            <a:t> </a:t>
          </a:r>
          <a:r>
            <a:rPr lang="en-GB" sz="2000" b="1" kern="1200" dirty="0" err="1"/>
            <a:t>peggiorano</a:t>
          </a:r>
          <a:r>
            <a:rPr lang="en-GB" sz="2000" b="1" kern="1200" dirty="0"/>
            <a:t> </a:t>
          </a:r>
          <a:r>
            <a:rPr lang="en-GB" sz="2000" b="1" kern="1200" dirty="0" err="1"/>
            <a:t>gli</a:t>
          </a:r>
          <a:r>
            <a:rPr lang="en-GB" sz="2000" b="1" kern="1200" dirty="0"/>
            <a:t> standard del </a:t>
          </a:r>
          <a:r>
            <a:rPr lang="en-GB" sz="2000" b="1" kern="1200" dirty="0" err="1"/>
            <a:t>lavoro</a:t>
          </a:r>
          <a:r>
            <a:rPr lang="en-GB" sz="2000" kern="1200" dirty="0"/>
            <a:t>: </a:t>
          </a:r>
          <a:r>
            <a:rPr lang="en-GB" sz="2000" kern="1200" dirty="0" err="1"/>
            <a:t>nuove</a:t>
          </a:r>
          <a:r>
            <a:rPr lang="en-GB" sz="2000" kern="1200" dirty="0"/>
            <a:t> </a:t>
          </a:r>
          <a:r>
            <a:rPr lang="en-GB" sz="2000" kern="1200" dirty="0" err="1"/>
            <a:t>forme</a:t>
          </a:r>
          <a:r>
            <a:rPr lang="en-GB" sz="2000" kern="1200" dirty="0"/>
            <a:t> di </a:t>
          </a:r>
          <a:r>
            <a:rPr lang="en-GB" sz="2000" kern="1200" dirty="0" err="1"/>
            <a:t>lavoro</a:t>
          </a:r>
          <a:r>
            <a:rPr lang="en-GB" sz="2000" kern="1200" dirty="0"/>
            <a:t> o </a:t>
          </a:r>
          <a:r>
            <a:rPr lang="en-GB" sz="2000" kern="1200" dirty="0" err="1"/>
            <a:t>transizioni</a:t>
          </a:r>
          <a:r>
            <a:rPr lang="en-GB" sz="2000" kern="1200" dirty="0"/>
            <a:t> </a:t>
          </a:r>
          <a:r>
            <a:rPr lang="en-GB" sz="2000" kern="1200" dirty="0" err="1"/>
            <a:t>verde</a:t>
          </a:r>
          <a:r>
            <a:rPr lang="en-GB" sz="2000" kern="1200" dirty="0"/>
            <a:t> e </a:t>
          </a:r>
          <a:r>
            <a:rPr lang="en-GB" sz="2000" kern="1200" dirty="0" err="1"/>
            <a:t>digitale</a:t>
          </a:r>
          <a:r>
            <a:rPr lang="en-GB" sz="2000" kern="1200" dirty="0"/>
            <a:t>. </a:t>
          </a:r>
          <a:endParaRPr lang="en-US" sz="2000" kern="1200" dirty="0"/>
        </a:p>
      </dsp:txBody>
      <dsp:txXfrm>
        <a:off x="0" y="1740641"/>
        <a:ext cx="10515600" cy="870055"/>
      </dsp:txXfrm>
    </dsp:sp>
    <dsp:sp modelId="{DC55B525-7B79-40D8-87F6-14DC5F95C232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F7680-C063-4E74-8105-05B24008558D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Declino</a:t>
          </a:r>
          <a:r>
            <a:rPr lang="en-GB" sz="2000" b="1" kern="1200" dirty="0"/>
            <a:t> </a:t>
          </a:r>
          <a:r>
            <a:rPr lang="en-GB" sz="2000" b="1" kern="1200" dirty="0" err="1"/>
            <a:t>della</a:t>
          </a:r>
          <a:r>
            <a:rPr lang="en-GB" sz="2000" b="1" kern="1200" dirty="0"/>
            <a:t> </a:t>
          </a:r>
          <a:r>
            <a:rPr lang="en-GB" sz="2000" b="1" kern="1200" dirty="0" err="1"/>
            <a:t>coesione</a:t>
          </a:r>
          <a:r>
            <a:rPr lang="en-GB" sz="2000" b="1" kern="1200" dirty="0"/>
            <a:t> </a:t>
          </a:r>
          <a:r>
            <a:rPr lang="en-GB" sz="2000" b="1" kern="1200" dirty="0" err="1"/>
            <a:t>sociale</a:t>
          </a:r>
          <a:r>
            <a:rPr lang="en-GB" sz="2000" b="1" kern="1200" dirty="0"/>
            <a:t> e </a:t>
          </a:r>
          <a:r>
            <a:rPr lang="en-GB" sz="2000" b="1" kern="1200" dirty="0" err="1"/>
            <a:t>territoriale</a:t>
          </a:r>
          <a:r>
            <a:rPr lang="en-GB" sz="2000" b="1" kern="1200" dirty="0"/>
            <a:t>. </a:t>
          </a:r>
          <a:r>
            <a:rPr lang="en-GB" sz="2000" kern="1200" dirty="0" err="1"/>
            <a:t>Frammentazione</a:t>
          </a:r>
          <a:r>
            <a:rPr lang="en-GB" sz="2000" kern="1200" dirty="0"/>
            <a:t> del </a:t>
          </a:r>
          <a:r>
            <a:rPr lang="en-GB" sz="2000" kern="1200" dirty="0" err="1"/>
            <a:t>mercato</a:t>
          </a:r>
          <a:r>
            <a:rPr lang="en-GB" sz="2000" kern="1200" dirty="0"/>
            <a:t> </a:t>
          </a:r>
          <a:r>
            <a:rPr lang="en-GB" sz="2000" kern="1200" dirty="0" err="1"/>
            <a:t>unico</a:t>
          </a:r>
          <a:r>
            <a:rPr lang="en-GB" sz="2000" kern="1200" dirty="0"/>
            <a:t> e </a:t>
          </a:r>
          <a:r>
            <a:rPr lang="en-GB" sz="2000" kern="1200" dirty="0" err="1"/>
            <a:t>conseguenze</a:t>
          </a:r>
          <a:r>
            <a:rPr lang="en-GB" sz="2000" kern="1200" dirty="0"/>
            <a:t> </a:t>
          </a:r>
          <a:r>
            <a:rPr lang="en-GB" sz="2000" kern="1200" dirty="0" err="1"/>
            <a:t>sulla</a:t>
          </a:r>
          <a:r>
            <a:rPr lang="en-GB" sz="2000" kern="1200" dirty="0"/>
            <a:t> </a:t>
          </a:r>
          <a:r>
            <a:rPr lang="en-GB" sz="2000" kern="1200" dirty="0" err="1"/>
            <a:t>convergenza</a:t>
          </a:r>
          <a:r>
            <a:rPr lang="en-GB" sz="2000" kern="1200" dirty="0"/>
            <a:t> in alto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condizioni</a:t>
          </a:r>
          <a:r>
            <a:rPr lang="en-GB" sz="2000" kern="1200" dirty="0"/>
            <a:t> di </a:t>
          </a:r>
          <a:r>
            <a:rPr lang="en-GB" sz="2000" kern="1200" dirty="0" err="1"/>
            <a:t>lavoro</a:t>
          </a:r>
          <a:endParaRPr lang="en-US" sz="2000" kern="1200" dirty="0"/>
        </a:p>
      </dsp:txBody>
      <dsp:txXfrm>
        <a:off x="0" y="2610696"/>
        <a:ext cx="10515600" cy="870055"/>
      </dsp:txXfrm>
    </dsp:sp>
    <dsp:sp modelId="{9451311C-24D3-47AC-B69A-4A5BAFB724C4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99DBC-5090-497C-9773-22B9EE1F8DF2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/>
            <a:t>Deglobalizzazione</a:t>
          </a:r>
          <a:r>
            <a:rPr lang="en-GB" sz="2000" kern="1200" dirty="0"/>
            <a:t>: </a:t>
          </a:r>
          <a:r>
            <a:rPr lang="en-GB" sz="2000" kern="1200" dirty="0" err="1"/>
            <a:t>frammentazione</a:t>
          </a:r>
          <a:r>
            <a:rPr lang="en-GB" sz="2000" kern="1200" dirty="0"/>
            <a:t> </a:t>
          </a:r>
          <a:r>
            <a:rPr lang="en-GB" sz="2000" kern="1200" dirty="0" err="1"/>
            <a:t>globale</a:t>
          </a:r>
          <a:r>
            <a:rPr lang="en-GB" sz="2000" kern="1200" dirty="0"/>
            <a:t>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istituzioni</a:t>
          </a:r>
          <a:r>
            <a:rPr lang="en-GB" sz="2000" kern="1200" dirty="0"/>
            <a:t> </a:t>
          </a:r>
          <a:r>
            <a:rPr lang="en-GB" sz="2000" kern="1200" dirty="0" err="1"/>
            <a:t>finanziarie</a:t>
          </a:r>
          <a:r>
            <a:rPr lang="en-GB" sz="2000" kern="1200" dirty="0"/>
            <a:t> e </a:t>
          </a:r>
          <a:r>
            <a:rPr lang="en-GB" sz="2000" kern="1200" dirty="0" err="1"/>
            <a:t>mancanza</a:t>
          </a:r>
          <a:r>
            <a:rPr lang="en-GB" sz="2000" kern="1200" dirty="0"/>
            <a:t> di </a:t>
          </a:r>
          <a:r>
            <a:rPr lang="en-GB" sz="2000" kern="1200" dirty="0" err="1"/>
            <a:t>coordinamento</a:t>
          </a:r>
          <a:r>
            <a:rPr lang="en-GB" sz="2000" kern="1200" dirty="0"/>
            <a:t> </a:t>
          </a:r>
          <a:r>
            <a:rPr lang="en-GB" sz="2000" kern="1200" dirty="0" err="1"/>
            <a:t>delle</a:t>
          </a:r>
          <a:r>
            <a:rPr lang="en-GB" sz="2000" kern="1200" dirty="0"/>
            <a:t> </a:t>
          </a:r>
          <a:r>
            <a:rPr lang="en-GB" sz="2000" kern="1200" dirty="0" err="1"/>
            <a:t>politiche</a:t>
          </a:r>
          <a:r>
            <a:rPr lang="en-GB" sz="2000" kern="1200" dirty="0"/>
            <a:t> </a:t>
          </a:r>
          <a:r>
            <a:rPr lang="en-GB" sz="2000" kern="1200" dirty="0" err="1"/>
            <a:t>monetarie</a:t>
          </a:r>
          <a:r>
            <a:rPr lang="en-GB" sz="2000" kern="1200" dirty="0"/>
            <a:t> e </a:t>
          </a:r>
          <a:r>
            <a:rPr lang="en-GB" sz="2000" kern="1200" dirty="0" err="1"/>
            <a:t>commerciali</a:t>
          </a:r>
          <a:r>
            <a:rPr lang="en-GB" sz="2000" kern="1200" dirty="0"/>
            <a:t> </a:t>
          </a:r>
          <a:r>
            <a:rPr lang="en-GB" sz="2000" kern="1200" dirty="0" err="1"/>
            <a:t>rompono</a:t>
          </a:r>
          <a:r>
            <a:rPr lang="en-GB" sz="2000" kern="1200" dirty="0"/>
            <a:t> le </a:t>
          </a:r>
          <a:r>
            <a:rPr lang="en-GB" sz="2000" kern="1200" dirty="0" err="1"/>
            <a:t>catene</a:t>
          </a:r>
          <a:r>
            <a:rPr lang="en-GB" sz="2000" kern="1200" dirty="0"/>
            <a:t> di </a:t>
          </a:r>
          <a:r>
            <a:rPr lang="en-GB" sz="2000" kern="1200" dirty="0" err="1"/>
            <a:t>fornitura</a:t>
          </a:r>
          <a:r>
            <a:rPr lang="en-GB" sz="2000" kern="1200" dirty="0"/>
            <a:t>, </a:t>
          </a:r>
          <a:r>
            <a:rPr lang="en-GB" sz="2000" kern="1200" dirty="0" err="1"/>
            <a:t>mettono</a:t>
          </a:r>
          <a:r>
            <a:rPr lang="en-GB" sz="2000" kern="1200" dirty="0"/>
            <a:t> fine a </a:t>
          </a:r>
          <a:r>
            <a:rPr lang="en-GB" sz="2000" kern="1200" dirty="0" err="1"/>
            <a:t>qualsiasi</a:t>
          </a:r>
          <a:r>
            <a:rPr lang="en-GB" sz="2000" kern="1200" dirty="0"/>
            <a:t> forma di rispetto </a:t>
          </a:r>
          <a:r>
            <a:rPr lang="en-GB" sz="2000" kern="1200" dirty="0" err="1"/>
            <a:t>dei</a:t>
          </a:r>
          <a:r>
            <a:rPr lang="en-GB" sz="2000" kern="1200" dirty="0"/>
            <a:t> </a:t>
          </a:r>
          <a:r>
            <a:rPr lang="en-GB" sz="2000" kern="1200" dirty="0" err="1"/>
            <a:t>diritti</a:t>
          </a:r>
          <a:r>
            <a:rPr lang="en-GB" sz="2000" kern="1200" dirty="0"/>
            <a:t> </a:t>
          </a:r>
          <a:r>
            <a:rPr lang="en-GB" sz="2000" kern="1200" dirty="0" err="1"/>
            <a:t>umani</a:t>
          </a:r>
          <a:r>
            <a:rPr lang="en-GB" sz="2000" kern="1200" dirty="0"/>
            <a:t>, </a:t>
          </a:r>
          <a:r>
            <a:rPr lang="en-GB" sz="2000" kern="1200" dirty="0" err="1"/>
            <a:t>aumentano</a:t>
          </a:r>
          <a:r>
            <a:rPr lang="en-GB" sz="2000" kern="1200" dirty="0"/>
            <a:t> il dumping </a:t>
          </a:r>
          <a:r>
            <a:rPr lang="en-GB" sz="2000" kern="1200" dirty="0" err="1"/>
            <a:t>sociale</a:t>
          </a:r>
          <a:r>
            <a:rPr lang="en-GB" sz="2000" kern="1200" dirty="0"/>
            <a:t>, </a:t>
          </a:r>
          <a:r>
            <a:rPr lang="en-GB" sz="2000" kern="1200" dirty="0" err="1"/>
            <a:t>verde</a:t>
          </a:r>
          <a:r>
            <a:rPr lang="en-GB" sz="2000" kern="1200" dirty="0"/>
            <a:t> e </a:t>
          </a:r>
          <a:r>
            <a:rPr lang="en-GB" sz="2000" kern="1200" dirty="0" err="1"/>
            <a:t>fiscale</a:t>
          </a:r>
          <a:r>
            <a:rPr lang="en-GB" sz="2000" kern="1200" dirty="0"/>
            <a:t> e </a:t>
          </a:r>
          <a:r>
            <a:rPr lang="en-GB" sz="2000" kern="1200" dirty="0" err="1"/>
            <a:t>esacerbano</a:t>
          </a:r>
          <a:r>
            <a:rPr lang="en-GB" sz="2000" kern="1200" dirty="0"/>
            <a:t> le </a:t>
          </a:r>
          <a:r>
            <a:rPr lang="en-GB" sz="2000" kern="1200" dirty="0" err="1"/>
            <a:t>tensioni</a:t>
          </a:r>
          <a:r>
            <a:rPr lang="en-GB" sz="2000" kern="1200" dirty="0"/>
            <a:t> </a:t>
          </a:r>
          <a:r>
            <a:rPr lang="en-GB" sz="2000" kern="1200" dirty="0" err="1"/>
            <a:t>geopolitiche</a:t>
          </a:r>
          <a:r>
            <a:rPr lang="en-GB" sz="2000" kern="1200" dirty="0"/>
            <a:t>.   </a:t>
          </a:r>
          <a:endParaRPr lang="en-US" sz="2000" kern="1200" dirty="0"/>
        </a:p>
      </dsp:txBody>
      <dsp:txXfrm>
        <a:off x="0" y="3480751"/>
        <a:ext cx="105156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8061E-E840-4545-A329-55D00B0E8309}">
      <dsp:nvSpPr>
        <dsp:cNvPr id="0" name=""/>
        <dsp:cNvSpPr/>
      </dsp:nvSpPr>
      <dsp:spPr>
        <a:xfrm>
          <a:off x="410058" y="2181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Stato</a:t>
          </a:r>
          <a:r>
            <a:rPr lang="en-US" sz="1700" kern="1200" dirty="0"/>
            <a:t> di </a:t>
          </a:r>
          <a:r>
            <a:rPr lang="en-US" sz="1700" kern="1200" dirty="0" err="1"/>
            <a:t>diritto</a:t>
          </a:r>
          <a:endParaRPr lang="en-US" sz="1700" kern="1200" dirty="0"/>
        </a:p>
      </dsp:txBody>
      <dsp:txXfrm>
        <a:off x="410058" y="2181"/>
        <a:ext cx="2313149" cy="1387889"/>
      </dsp:txXfrm>
    </dsp:sp>
    <dsp:sp modelId="{E8682EB6-4B3C-4916-AD97-89E6A3E06E64}">
      <dsp:nvSpPr>
        <dsp:cNvPr id="0" name=""/>
        <dsp:cNvSpPr/>
      </dsp:nvSpPr>
      <dsp:spPr>
        <a:xfrm>
          <a:off x="2954522" y="2181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Libertà</a:t>
          </a:r>
          <a:r>
            <a:rPr lang="en-GB" sz="1700" kern="1200" dirty="0"/>
            <a:t> e </a:t>
          </a:r>
          <a:r>
            <a:rPr lang="en-GB" sz="1700" kern="1200" dirty="0" err="1"/>
            <a:t>pluralismo</a:t>
          </a:r>
          <a:endParaRPr lang="en-GB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 </a:t>
          </a:r>
          <a:r>
            <a:rPr lang="en-GB" sz="1700" kern="1200" dirty="0" err="1"/>
            <a:t>dei</a:t>
          </a:r>
          <a:r>
            <a:rPr lang="en-GB" sz="1700" kern="1200" dirty="0"/>
            <a:t> media </a:t>
          </a:r>
          <a:endParaRPr lang="en-US" sz="1700" kern="1200" dirty="0"/>
        </a:p>
      </dsp:txBody>
      <dsp:txXfrm>
        <a:off x="2954522" y="2181"/>
        <a:ext cx="2313149" cy="1387889"/>
      </dsp:txXfrm>
    </dsp:sp>
    <dsp:sp modelId="{93FA0561-DD3A-4965-9482-381981E828E2}">
      <dsp:nvSpPr>
        <dsp:cNvPr id="0" name=""/>
        <dsp:cNvSpPr/>
      </dsp:nvSpPr>
      <dsp:spPr>
        <a:xfrm>
          <a:off x="5498986" y="2181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Cybersicurezza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/>
            <a:t>con </a:t>
          </a:r>
          <a:r>
            <a:rPr lang="en-GB" sz="1700" kern="1200" dirty="0" err="1"/>
            <a:t>attenzione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 err="1"/>
            <a:t>alla</a:t>
          </a:r>
          <a:r>
            <a:rPr lang="en-GB" sz="1700" kern="1200" dirty="0"/>
            <a:t> </a:t>
          </a:r>
          <a:r>
            <a:rPr lang="en-GB" sz="1700" kern="1200" dirty="0" err="1"/>
            <a:t>protezione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 err="1"/>
            <a:t>delle</a:t>
          </a:r>
          <a:r>
            <a:rPr lang="en-GB" sz="1700" kern="1200" dirty="0"/>
            <a:t> </a:t>
          </a:r>
          <a:r>
            <a:rPr lang="en-GB" sz="1700" kern="1200" dirty="0" err="1"/>
            <a:t>persone</a:t>
          </a:r>
          <a:r>
            <a:rPr lang="en-GB" sz="1700" kern="1200" dirty="0"/>
            <a:t> </a:t>
          </a:r>
          <a:endParaRPr lang="en-US" sz="1700" kern="1200" dirty="0"/>
        </a:p>
      </dsp:txBody>
      <dsp:txXfrm>
        <a:off x="5498986" y="2181"/>
        <a:ext cx="2313149" cy="1387889"/>
      </dsp:txXfrm>
    </dsp:sp>
    <dsp:sp modelId="{3999B96A-A5C4-4FC6-939C-F436BFD93A6C}">
      <dsp:nvSpPr>
        <dsp:cNvPr id="0" name=""/>
        <dsp:cNvSpPr/>
      </dsp:nvSpPr>
      <dsp:spPr>
        <a:xfrm>
          <a:off x="8043451" y="2181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Una </a:t>
          </a:r>
          <a:r>
            <a:rPr lang="en-GB" sz="1700" kern="1200" dirty="0" err="1"/>
            <a:t>politica</a:t>
          </a:r>
          <a:r>
            <a:rPr lang="en-GB" sz="1700" kern="1200" dirty="0"/>
            <a:t> </a:t>
          </a:r>
          <a:r>
            <a:rPr lang="en-GB" sz="1700" kern="1200" dirty="0" err="1"/>
            <a:t>estera</a:t>
          </a:r>
          <a:r>
            <a:rPr lang="en-GB" sz="1700" kern="1200" dirty="0"/>
            <a:t> </a:t>
          </a:r>
          <a:r>
            <a:rPr lang="en-GB" sz="1700" kern="1200" dirty="0" err="1"/>
            <a:t>vincolata</a:t>
          </a:r>
          <a:r>
            <a:rPr lang="en-GB" sz="1700" kern="1200" dirty="0"/>
            <a:t> ai </a:t>
          </a:r>
          <a:r>
            <a:rPr lang="en-GB" sz="1700" kern="1200" dirty="0" err="1"/>
            <a:t>valori</a:t>
          </a:r>
          <a:r>
            <a:rPr lang="en-GB" sz="1700" kern="1200" dirty="0"/>
            <a:t> </a:t>
          </a:r>
          <a:r>
            <a:rPr lang="en-GB" sz="1700" kern="1200" dirty="0" err="1"/>
            <a:t>democratici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/>
            <a:t>e </a:t>
          </a:r>
          <a:r>
            <a:rPr lang="en-GB" sz="1700" kern="1200" dirty="0" err="1"/>
            <a:t>alla</a:t>
          </a:r>
          <a:r>
            <a:rPr lang="en-GB" sz="1700" kern="1200" dirty="0"/>
            <a:t> </a:t>
          </a:r>
          <a:r>
            <a:rPr lang="en-GB" sz="1700" kern="1200" dirty="0" err="1"/>
            <a:t>promozione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 err="1"/>
            <a:t>dei</a:t>
          </a:r>
          <a:r>
            <a:rPr lang="en-GB" sz="1700" kern="1200" dirty="0"/>
            <a:t> </a:t>
          </a:r>
          <a:r>
            <a:rPr lang="en-GB" sz="1700" kern="1200" dirty="0" err="1"/>
            <a:t>diritti</a:t>
          </a:r>
          <a:r>
            <a:rPr lang="en-GB" sz="1700" kern="1200" dirty="0"/>
            <a:t> </a:t>
          </a:r>
          <a:r>
            <a:rPr lang="en-GB" sz="1700" kern="1200" dirty="0" err="1"/>
            <a:t>umani</a:t>
          </a:r>
          <a:endParaRPr lang="en-US" sz="1700" kern="1200" dirty="0"/>
        </a:p>
      </dsp:txBody>
      <dsp:txXfrm>
        <a:off x="8043451" y="2181"/>
        <a:ext cx="2313149" cy="1387889"/>
      </dsp:txXfrm>
    </dsp:sp>
    <dsp:sp modelId="{EC4FB7D1-0183-4B33-8658-07B5137D4734}">
      <dsp:nvSpPr>
        <dsp:cNvPr id="0" name=""/>
        <dsp:cNvSpPr/>
      </dsp:nvSpPr>
      <dsp:spPr>
        <a:xfrm>
          <a:off x="410058" y="1621385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Trasparenza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/>
            <a:t>del </a:t>
          </a:r>
          <a:r>
            <a:rPr lang="en-GB" sz="1700" kern="1200" dirty="0" err="1"/>
            <a:t>processo</a:t>
          </a:r>
          <a:r>
            <a:rPr lang="en-GB" sz="1700" kern="1200" dirty="0"/>
            <a:t> </a:t>
          </a:r>
          <a:r>
            <a:rPr lang="en-GB" sz="1700" kern="1200" dirty="0" err="1"/>
            <a:t>decisionale</a:t>
          </a:r>
          <a:endParaRPr lang="en-US" sz="1700" kern="1200" dirty="0"/>
        </a:p>
      </dsp:txBody>
      <dsp:txXfrm>
        <a:off x="410058" y="1621385"/>
        <a:ext cx="2313149" cy="1387889"/>
      </dsp:txXfrm>
    </dsp:sp>
    <dsp:sp modelId="{E8469931-938B-4326-967E-E64807327FC7}">
      <dsp:nvSpPr>
        <dsp:cNvPr id="0" name=""/>
        <dsp:cNvSpPr/>
      </dsp:nvSpPr>
      <dsp:spPr>
        <a:xfrm>
          <a:off x="2954522" y="1621385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Chiarezza</a:t>
          </a:r>
          <a:br>
            <a:rPr lang="en-GB" sz="1700" kern="1200" dirty="0"/>
          </a:br>
          <a:r>
            <a:rPr lang="en-GB" sz="1700" kern="1200" dirty="0" err="1"/>
            <a:t>delle</a:t>
          </a:r>
          <a:r>
            <a:rPr lang="en-GB" sz="1700" kern="1200" dirty="0"/>
            <a:t> normative </a:t>
          </a:r>
          <a:br>
            <a:rPr lang="en-GB" sz="1700" kern="1200" dirty="0"/>
          </a:br>
          <a:r>
            <a:rPr lang="en-GB" sz="1700" kern="1200" dirty="0"/>
            <a:t>e del loro </a:t>
          </a:r>
          <a:r>
            <a:rPr lang="en-GB" sz="1700" kern="1200" dirty="0" err="1"/>
            <a:t>linguaggio</a:t>
          </a:r>
          <a:endParaRPr lang="en-US" sz="1700" kern="1200" dirty="0"/>
        </a:p>
      </dsp:txBody>
      <dsp:txXfrm>
        <a:off x="2954522" y="1621385"/>
        <a:ext cx="2313149" cy="1387889"/>
      </dsp:txXfrm>
    </dsp:sp>
    <dsp:sp modelId="{A37FD1FA-CBC7-4BD1-9FD8-06EBF21280B9}">
      <dsp:nvSpPr>
        <dsp:cNvPr id="0" name=""/>
        <dsp:cNvSpPr/>
      </dsp:nvSpPr>
      <dsp:spPr>
        <a:xfrm>
          <a:off x="5498986" y="1621385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Investimenti pubblici </a:t>
          </a:r>
          <a:br>
            <a:rPr lang="it-IT" sz="1700" kern="1200" dirty="0"/>
          </a:br>
          <a:r>
            <a:rPr lang="it-IT" sz="1700" kern="1200" dirty="0"/>
            <a:t>e welfare </a:t>
          </a:r>
          <a:br>
            <a:rPr lang="it-IT" sz="1700" kern="1200" dirty="0"/>
          </a:br>
          <a:r>
            <a:rPr lang="it-IT" sz="1700" kern="1200" dirty="0"/>
            <a:t>delle persone </a:t>
          </a:r>
          <a:br>
            <a:rPr lang="it-IT" sz="1700" kern="1200" dirty="0"/>
          </a:br>
          <a:r>
            <a:rPr lang="it-IT" sz="1700" kern="1200" dirty="0"/>
            <a:t>come elementi fondativi della democrazia</a:t>
          </a:r>
          <a:r>
            <a:rPr lang="en-GB" sz="1700" kern="1200" dirty="0"/>
            <a:t> </a:t>
          </a:r>
          <a:endParaRPr lang="en-US" sz="1700" kern="1200" dirty="0"/>
        </a:p>
      </dsp:txBody>
      <dsp:txXfrm>
        <a:off x="5498986" y="1621385"/>
        <a:ext cx="2313149" cy="1387889"/>
      </dsp:txXfrm>
    </dsp:sp>
    <dsp:sp modelId="{44D0A1AD-A6CA-4167-AF95-6380CA49BF9B}">
      <dsp:nvSpPr>
        <dsp:cNvPr id="0" name=""/>
        <dsp:cNvSpPr/>
      </dsp:nvSpPr>
      <dsp:spPr>
        <a:xfrm>
          <a:off x="8043451" y="1621385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Diritti sociali, Uguaglianza</a:t>
          </a:r>
          <a:endParaRPr lang="en-US" sz="1700" kern="1200" dirty="0"/>
        </a:p>
      </dsp:txBody>
      <dsp:txXfrm>
        <a:off x="8043451" y="1621385"/>
        <a:ext cx="2313149" cy="1387889"/>
      </dsp:txXfrm>
    </dsp:sp>
    <dsp:sp modelId="{B1668B7A-3F27-4446-857E-D3A0F5790456}">
      <dsp:nvSpPr>
        <dsp:cNvPr id="0" name=""/>
        <dsp:cNvSpPr/>
      </dsp:nvSpPr>
      <dsp:spPr>
        <a:xfrm>
          <a:off x="2954522" y="3240590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Processi</a:t>
          </a:r>
          <a:r>
            <a:rPr lang="en-GB" sz="1700" kern="1200" dirty="0"/>
            <a:t> </a:t>
          </a:r>
          <a:r>
            <a:rPr lang="en-GB" sz="1700" kern="1200" dirty="0" err="1"/>
            <a:t>aperti</a:t>
          </a:r>
          <a:r>
            <a:rPr lang="en-GB" sz="1700" kern="1200" dirty="0"/>
            <a:t> </a:t>
          </a:r>
          <a:br>
            <a:rPr lang="en-GB" sz="1700" kern="1200" dirty="0"/>
          </a:br>
          <a:r>
            <a:rPr lang="en-GB" sz="1700" kern="1200" dirty="0"/>
            <a:t>e </a:t>
          </a:r>
          <a:r>
            <a:rPr lang="en-GB" sz="1700" kern="1200" dirty="0" err="1"/>
            <a:t>partecipativi</a:t>
          </a:r>
          <a:r>
            <a:rPr lang="it-IT" sz="1700" kern="1200" dirty="0"/>
            <a:t> (CSO)</a:t>
          </a:r>
          <a:endParaRPr lang="en-US" sz="1700" kern="1200" dirty="0"/>
        </a:p>
      </dsp:txBody>
      <dsp:txXfrm>
        <a:off x="2954522" y="3240590"/>
        <a:ext cx="2313149" cy="1387889"/>
      </dsp:txXfrm>
    </dsp:sp>
    <dsp:sp modelId="{1E95D2EE-3F9D-4BED-8206-9FBCA1459102}">
      <dsp:nvSpPr>
        <dsp:cNvPr id="0" name=""/>
        <dsp:cNvSpPr/>
      </dsp:nvSpPr>
      <dsp:spPr>
        <a:xfrm>
          <a:off x="5498986" y="3240590"/>
          <a:ext cx="2313149" cy="138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Dialogo</a:t>
          </a:r>
          <a:r>
            <a:rPr lang="en-GB" sz="1700" kern="1200" dirty="0"/>
            <a:t> </a:t>
          </a:r>
          <a:r>
            <a:rPr lang="en-GB" sz="1700" kern="1200" dirty="0" err="1"/>
            <a:t>sociale</a:t>
          </a:r>
          <a:endParaRPr lang="en-US" sz="1700" kern="1200" dirty="0"/>
        </a:p>
      </dsp:txBody>
      <dsp:txXfrm>
        <a:off x="5498986" y="3240590"/>
        <a:ext cx="2313149" cy="1387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24538-6C44-417D-B40C-AE0F2D8C631E}">
      <dsp:nvSpPr>
        <dsp:cNvPr id="0" name=""/>
        <dsp:cNvSpPr/>
      </dsp:nvSpPr>
      <dsp:spPr>
        <a:xfrm>
          <a:off x="0" y="4148"/>
          <a:ext cx="10515600" cy="1759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È </a:t>
          </a:r>
          <a:r>
            <a:rPr lang="en-GB" sz="3200" kern="1200" dirty="0" err="1"/>
            <a:t>urgente</a:t>
          </a:r>
          <a:r>
            <a:rPr lang="en-GB" sz="3200" kern="1200" dirty="0"/>
            <a:t> </a:t>
          </a:r>
          <a:r>
            <a:rPr lang="en-GB" sz="3200" kern="1200" dirty="0" err="1"/>
            <a:t>che</a:t>
          </a:r>
          <a:r>
            <a:rPr lang="en-GB" sz="3200" kern="1200" dirty="0"/>
            <a:t> </a:t>
          </a:r>
          <a:r>
            <a:rPr lang="en-GB" sz="3200" kern="1200" dirty="0" err="1"/>
            <a:t>l’Unione</a:t>
          </a:r>
          <a:r>
            <a:rPr lang="en-GB" sz="3200" kern="1200" dirty="0"/>
            <a:t> </a:t>
          </a:r>
          <a:r>
            <a:rPr lang="en-GB" sz="3200" kern="1200" dirty="0" err="1"/>
            <a:t>Europea</a:t>
          </a:r>
          <a:r>
            <a:rPr lang="en-GB" sz="3200" kern="1200" dirty="0"/>
            <a:t> </a:t>
          </a:r>
          <a:r>
            <a:rPr lang="en-GB" sz="3200" kern="1200" dirty="0" err="1"/>
            <a:t>si</a:t>
          </a:r>
          <a:r>
            <a:rPr lang="en-GB" sz="3200" kern="1200" dirty="0"/>
            <a:t> </a:t>
          </a:r>
          <a:r>
            <a:rPr lang="en-GB" sz="3200" kern="1200" dirty="0" err="1"/>
            <a:t>pronunci</a:t>
          </a:r>
          <a:r>
            <a:rPr lang="en-GB" sz="3200" kern="1200" dirty="0"/>
            <a:t> </a:t>
          </a:r>
          <a:r>
            <a:rPr lang="en-GB" sz="3200" kern="1200" dirty="0" err="1"/>
            <a:t>su</a:t>
          </a:r>
          <a:r>
            <a:rPr lang="en-GB" sz="3200" kern="1200" dirty="0"/>
            <a:t> </a:t>
          </a:r>
          <a:r>
            <a:rPr lang="en-GB" sz="3200" kern="1200" dirty="0" err="1"/>
            <a:t>aree</a:t>
          </a:r>
          <a:r>
            <a:rPr lang="en-GB" sz="3200" kern="1200" dirty="0"/>
            <a:t> di policy </a:t>
          </a:r>
          <a:r>
            <a:rPr lang="en-GB" sz="3200" kern="1200" dirty="0" err="1"/>
            <a:t>che</a:t>
          </a:r>
          <a:r>
            <a:rPr lang="en-GB" sz="3200" kern="1200" dirty="0"/>
            <a:t> </a:t>
          </a:r>
          <a:r>
            <a:rPr lang="en-GB" sz="3200" kern="1200" dirty="0" err="1"/>
            <a:t>sono</a:t>
          </a:r>
          <a:r>
            <a:rPr lang="en-GB" sz="3200" kern="1200" dirty="0"/>
            <a:t> </a:t>
          </a:r>
          <a:r>
            <a:rPr lang="en-GB" sz="3200" kern="1200" dirty="0" err="1"/>
            <a:t>cruciali</a:t>
          </a:r>
          <a:r>
            <a:rPr lang="en-GB" sz="3200" kern="1200" dirty="0"/>
            <a:t> per il </a:t>
          </a:r>
          <a:r>
            <a:rPr lang="en-GB" sz="3200" kern="1200" dirty="0" err="1"/>
            <a:t>suo</a:t>
          </a:r>
          <a:r>
            <a:rPr lang="en-GB" sz="3200" kern="1200" dirty="0"/>
            <a:t> </a:t>
          </a:r>
          <a:r>
            <a:rPr lang="en-GB" sz="3200" kern="1200" dirty="0" err="1"/>
            <a:t>futuro</a:t>
          </a:r>
          <a:r>
            <a:rPr lang="en-GB" sz="3200" kern="1200" dirty="0"/>
            <a:t> e </a:t>
          </a:r>
          <a:r>
            <a:rPr lang="en-GB" sz="3200" kern="1200" dirty="0" err="1"/>
            <a:t>sulle</a:t>
          </a:r>
          <a:r>
            <a:rPr lang="en-GB" sz="3200" kern="1200" dirty="0"/>
            <a:t> </a:t>
          </a:r>
          <a:r>
            <a:rPr lang="en-GB" sz="3200" kern="1200" dirty="0" err="1"/>
            <a:t>quali</a:t>
          </a:r>
          <a:r>
            <a:rPr lang="en-GB" sz="3200" kern="1200" dirty="0"/>
            <a:t> </a:t>
          </a:r>
          <a:r>
            <a:rPr lang="en-GB" sz="3200" kern="1200" dirty="0" err="1"/>
            <a:t>ancora</a:t>
          </a:r>
          <a:r>
            <a:rPr lang="en-GB" sz="3200" kern="1200" dirty="0"/>
            <a:t> non </a:t>
          </a:r>
          <a:r>
            <a:rPr lang="en-GB" sz="3200" kern="1200" dirty="0" err="1"/>
            <a:t>si</a:t>
          </a:r>
          <a:r>
            <a:rPr lang="en-GB" sz="3200" kern="1200" dirty="0"/>
            <a:t> è </a:t>
          </a:r>
          <a:r>
            <a:rPr lang="en-GB" sz="3200" kern="1200" dirty="0" err="1"/>
            <a:t>espressa</a:t>
          </a:r>
          <a:r>
            <a:rPr lang="en-GB" sz="3200" kern="1200" dirty="0"/>
            <a:t> (o lo ha </a:t>
          </a:r>
          <a:r>
            <a:rPr lang="en-GB" sz="3200" kern="1200" dirty="0" err="1"/>
            <a:t>fatto</a:t>
          </a:r>
          <a:r>
            <a:rPr lang="en-GB" sz="3200" kern="1200" dirty="0"/>
            <a:t> al di sotto </a:t>
          </a:r>
          <a:r>
            <a:rPr lang="en-GB" sz="3200" kern="1200" dirty="0" err="1"/>
            <a:t>delle</a:t>
          </a:r>
          <a:r>
            <a:rPr lang="en-GB" sz="3200" kern="1200" dirty="0"/>
            <a:t> </a:t>
          </a:r>
          <a:r>
            <a:rPr lang="en-GB" sz="3200" kern="1200" dirty="0" err="1"/>
            <a:t>aspettative</a:t>
          </a:r>
          <a:r>
            <a:rPr lang="en-GB" sz="3200" kern="1200" dirty="0"/>
            <a:t>):</a:t>
          </a:r>
          <a:endParaRPr lang="en-US" sz="3200" kern="1200" dirty="0"/>
        </a:p>
      </dsp:txBody>
      <dsp:txXfrm>
        <a:off x="85900" y="90048"/>
        <a:ext cx="10343800" cy="1587880"/>
      </dsp:txXfrm>
    </dsp:sp>
    <dsp:sp modelId="{639F4BDD-6F95-4D68-9F3F-D51F2E7B6BB7}">
      <dsp:nvSpPr>
        <dsp:cNvPr id="0" name=""/>
        <dsp:cNvSpPr/>
      </dsp:nvSpPr>
      <dsp:spPr>
        <a:xfrm>
          <a:off x="0" y="1763829"/>
          <a:ext cx="10515600" cy="258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 err="1"/>
            <a:t>Diritti</a:t>
          </a:r>
          <a:r>
            <a:rPr lang="en-GB" sz="2500" kern="1200" dirty="0"/>
            <a:t> </a:t>
          </a:r>
          <a:r>
            <a:rPr lang="en-GB" sz="2500" kern="1200" dirty="0" err="1"/>
            <a:t>sociali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 err="1"/>
            <a:t>Migrazioni</a:t>
          </a:r>
          <a:r>
            <a:rPr lang="en-GB" sz="2500" kern="1200" dirty="0"/>
            <a:t>, </a:t>
          </a:r>
          <a:r>
            <a:rPr lang="en-GB" sz="2500" kern="1200" dirty="0" err="1"/>
            <a:t>diritto</a:t>
          </a:r>
          <a:r>
            <a:rPr lang="en-GB" sz="2500" kern="1200" dirty="0"/>
            <a:t> di </a:t>
          </a:r>
          <a:r>
            <a:rPr lang="en-GB" sz="2500" kern="1200" dirty="0" err="1"/>
            <a:t>asilo</a:t>
          </a:r>
          <a:r>
            <a:rPr lang="en-GB" sz="2500" kern="1200" dirty="0"/>
            <a:t> e </a:t>
          </a:r>
          <a:r>
            <a:rPr lang="en-GB" sz="2500" kern="1200" dirty="0" err="1"/>
            <a:t>controllo</a:t>
          </a:r>
          <a:r>
            <a:rPr lang="en-GB" sz="2500" kern="1200" dirty="0"/>
            <a:t> </a:t>
          </a:r>
          <a:r>
            <a:rPr lang="en-GB" sz="2500" kern="1200" dirty="0" err="1"/>
            <a:t>dei</a:t>
          </a:r>
          <a:r>
            <a:rPr lang="en-GB" sz="2500" kern="1200" dirty="0"/>
            <a:t> </a:t>
          </a:r>
          <a:r>
            <a:rPr lang="en-GB" sz="2500" kern="1200" dirty="0" err="1"/>
            <a:t>confini</a:t>
          </a:r>
          <a:r>
            <a:rPr lang="it-IT" sz="2500" kern="1200" dirty="0"/>
            <a:t> 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 err="1"/>
            <a:t>Mercati</a:t>
          </a:r>
          <a:r>
            <a:rPr lang="en-GB" sz="2500" kern="1200" dirty="0"/>
            <a:t> </a:t>
          </a:r>
          <a:r>
            <a:rPr lang="en-GB" sz="2500" kern="1200" dirty="0" err="1"/>
            <a:t>finanziari</a:t>
          </a:r>
          <a:r>
            <a:rPr lang="en-GB" sz="2500" kern="1200" dirty="0"/>
            <a:t> anti-</a:t>
          </a:r>
          <a:r>
            <a:rPr lang="en-GB" sz="2500" kern="1200" dirty="0" err="1"/>
            <a:t>speculativi</a:t>
          </a:r>
          <a:r>
            <a:rPr lang="en-GB" sz="2500" kern="1200" dirty="0"/>
            <a:t> e </a:t>
          </a:r>
          <a:r>
            <a:rPr lang="en-GB" sz="2500" kern="1200" dirty="0" err="1"/>
            <a:t>tassa</a:t>
          </a:r>
          <a:r>
            <a:rPr lang="en-GB" sz="2500" kern="1200" dirty="0"/>
            <a:t> </a:t>
          </a:r>
          <a:r>
            <a:rPr lang="en-GB" sz="2500" kern="1200" dirty="0" err="1"/>
            <a:t>sulle</a:t>
          </a:r>
          <a:r>
            <a:rPr lang="en-GB" sz="2500" kern="1200" dirty="0"/>
            <a:t> </a:t>
          </a:r>
          <a:r>
            <a:rPr lang="en-GB" sz="2500" kern="1200" dirty="0" err="1"/>
            <a:t>transazioni</a:t>
          </a:r>
          <a:r>
            <a:rPr lang="en-GB" sz="2500" kern="1200" dirty="0"/>
            <a:t> </a:t>
          </a:r>
          <a:r>
            <a:rPr lang="en-GB" sz="2500" kern="1200" dirty="0" err="1"/>
            <a:t>finanziarie</a:t>
          </a:r>
          <a:r>
            <a:rPr lang="it-IT" sz="2500" kern="1200" dirty="0"/>
            <a:t> 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 err="1"/>
            <a:t>Coordinamento</a:t>
          </a:r>
          <a:r>
            <a:rPr lang="en-GB" sz="2500" kern="1200" dirty="0"/>
            <a:t> </a:t>
          </a:r>
          <a:r>
            <a:rPr lang="en-GB" sz="2500" kern="1200" dirty="0" err="1"/>
            <a:t>fiscale</a:t>
          </a:r>
          <a:r>
            <a:rPr lang="en-GB" sz="2500" kern="1200" dirty="0"/>
            <a:t> e </a:t>
          </a:r>
          <a:r>
            <a:rPr lang="en-GB" sz="2500" kern="1200" dirty="0" err="1"/>
            <a:t>aliquota</a:t>
          </a:r>
          <a:r>
            <a:rPr lang="en-GB" sz="2500" kern="1200" dirty="0"/>
            <a:t> minima </a:t>
          </a:r>
          <a:r>
            <a:rPr lang="en-GB" sz="2500" kern="1200" dirty="0" err="1"/>
            <a:t>sulla</a:t>
          </a:r>
          <a:r>
            <a:rPr lang="en-GB" sz="2500" kern="1200" dirty="0"/>
            <a:t> </a:t>
          </a:r>
          <a:r>
            <a:rPr lang="en-GB" sz="2500" kern="1200" dirty="0" err="1"/>
            <a:t>tassazione</a:t>
          </a:r>
          <a:r>
            <a:rPr lang="en-GB" sz="2500" kern="1200" dirty="0"/>
            <a:t> </a:t>
          </a:r>
          <a:r>
            <a:rPr lang="en-GB" sz="2500" kern="1200" dirty="0" err="1"/>
            <a:t>aziendale</a:t>
          </a:r>
          <a:r>
            <a:rPr lang="it-IT" sz="2500" kern="1200" dirty="0"/>
            <a:t> 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/>
            <a:t>Politica estera comune e difesa comune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/>
            <a:t>Agenda verde</a:t>
          </a:r>
          <a:endParaRPr lang="en-US" sz="2500" kern="1200" dirty="0"/>
        </a:p>
      </dsp:txBody>
      <dsp:txXfrm>
        <a:off x="0" y="1763829"/>
        <a:ext cx="10515600" cy="2583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9538B-45AF-4B68-8B51-9F81EFB4852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Allargamento</a:t>
          </a:r>
          <a:r>
            <a:rPr lang="en-GB" sz="1800" kern="1200" dirty="0"/>
            <a:t> </a:t>
          </a:r>
          <a:r>
            <a:rPr lang="en-GB" sz="1800" kern="1200" dirty="0" err="1"/>
            <a:t>della</a:t>
          </a:r>
          <a:r>
            <a:rPr lang="en-GB" sz="1800" kern="1200" dirty="0"/>
            <a:t> UE, </a:t>
          </a:r>
          <a:br>
            <a:rPr lang="en-GB" sz="1800" kern="1200" dirty="0"/>
          </a:br>
          <a:r>
            <a:rPr lang="en-GB" sz="1800" kern="1200" dirty="0"/>
            <a:t>offer </a:t>
          </a:r>
          <a:r>
            <a:rPr lang="en-GB" sz="1800" kern="1200" dirty="0" err="1"/>
            <a:t>l’opportunità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di </a:t>
          </a:r>
          <a:r>
            <a:rPr lang="en-GB" sz="1800" kern="1200" dirty="0" err="1"/>
            <a:t>modernizzare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le </a:t>
          </a:r>
          <a:r>
            <a:rPr lang="en-GB" sz="1800" kern="1200" dirty="0" err="1"/>
            <a:t>istituzioni</a:t>
          </a:r>
          <a:r>
            <a:rPr lang="en-GB" sz="1800" kern="1200" dirty="0"/>
            <a:t> </a:t>
          </a:r>
          <a:r>
            <a:rPr lang="en-GB" sz="1800" kern="1200" dirty="0" err="1"/>
            <a:t>europee</a:t>
          </a:r>
          <a:endParaRPr lang="en-US" sz="1800" kern="1200" dirty="0"/>
        </a:p>
      </dsp:txBody>
      <dsp:txXfrm>
        <a:off x="0" y="39687"/>
        <a:ext cx="3286125" cy="1971675"/>
      </dsp:txXfrm>
    </dsp:sp>
    <dsp:sp modelId="{DBB6A51D-360F-4544-AF90-6E6894F037D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Bilancio</a:t>
          </a:r>
          <a:r>
            <a:rPr lang="en-GB" sz="1800" kern="1200" dirty="0"/>
            <a:t> EU </a:t>
          </a:r>
          <a:r>
            <a:rPr lang="en-GB" sz="1800" kern="1200" dirty="0" err="1"/>
            <a:t>allargato</a:t>
          </a:r>
          <a:r>
            <a:rPr lang="en-GB" sz="1800" kern="1200" dirty="0"/>
            <a:t> </a:t>
          </a:r>
          <a:r>
            <a:rPr lang="en-GB" sz="1800" kern="1200" dirty="0" err="1"/>
            <a:t>massimizzando</a:t>
          </a:r>
          <a:r>
            <a:rPr lang="en-GB" sz="1800" kern="1200" dirty="0"/>
            <a:t> </a:t>
          </a:r>
          <a:r>
            <a:rPr lang="en-GB" sz="1800" kern="1200" dirty="0" err="1"/>
            <a:t>anche</a:t>
          </a:r>
          <a:r>
            <a:rPr lang="en-GB" sz="1800" kern="1200" dirty="0"/>
            <a:t> </a:t>
          </a:r>
          <a:r>
            <a:rPr lang="en-GB" sz="1800" kern="1200" dirty="0" err="1"/>
            <a:t>l’impatto</a:t>
          </a:r>
          <a:r>
            <a:rPr lang="en-GB" sz="1800" kern="1200" dirty="0"/>
            <a:t> </a:t>
          </a:r>
          <a:r>
            <a:rPr lang="en-GB" sz="1800" kern="1200" dirty="0" err="1"/>
            <a:t>delle</a:t>
          </a:r>
          <a:r>
            <a:rPr lang="en-GB" sz="1800" kern="1200" dirty="0"/>
            <a:t> </a:t>
          </a:r>
          <a:r>
            <a:rPr lang="en-GB" sz="1800" kern="1200" dirty="0" err="1"/>
            <a:t>risorse</a:t>
          </a:r>
          <a:r>
            <a:rPr lang="en-GB" sz="1800" kern="1200" dirty="0"/>
            <a:t> e </a:t>
          </a:r>
          <a:r>
            <a:rPr lang="en-GB" sz="1800" kern="1200" dirty="0" err="1"/>
            <a:t>degli</a:t>
          </a:r>
          <a:r>
            <a:rPr lang="en-GB" sz="1800" kern="1200" dirty="0"/>
            <a:t> </a:t>
          </a:r>
          <a:r>
            <a:rPr lang="en-GB" sz="1800" kern="1200" dirty="0" err="1"/>
            <a:t>strumenti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del </a:t>
          </a:r>
          <a:r>
            <a:rPr lang="en-GB" sz="1800" kern="1200" dirty="0" err="1"/>
            <a:t>debito</a:t>
          </a:r>
          <a:r>
            <a:rPr lang="en-GB" sz="1800" kern="1200" dirty="0"/>
            <a:t> UE </a:t>
          </a:r>
          <a:br>
            <a:rPr lang="en-GB" sz="1800" kern="1200" dirty="0"/>
          </a:br>
          <a:r>
            <a:rPr lang="en-GB" sz="1800" kern="1200" dirty="0" err="1"/>
            <a:t>su</a:t>
          </a:r>
          <a:r>
            <a:rPr lang="en-GB" sz="1800" kern="1200" dirty="0"/>
            <a:t> </a:t>
          </a:r>
          <a:r>
            <a:rPr lang="en-GB" sz="1800" kern="1200" dirty="0" err="1"/>
            <a:t>investimenti</a:t>
          </a:r>
          <a:r>
            <a:rPr lang="en-GB" sz="1800" kern="1200" dirty="0"/>
            <a:t> e </a:t>
          </a:r>
          <a:r>
            <a:rPr lang="en-GB" sz="1800" kern="1200" dirty="0" err="1"/>
            <a:t>spesa</a:t>
          </a:r>
          <a:r>
            <a:rPr lang="en-GB" sz="1800" kern="1200" dirty="0"/>
            <a:t> </a:t>
          </a:r>
          <a:r>
            <a:rPr lang="en-GB" sz="1800" kern="1200" dirty="0" err="1"/>
            <a:t>sociale</a:t>
          </a:r>
          <a:endParaRPr lang="en-US" sz="1800" kern="1200" dirty="0"/>
        </a:p>
      </dsp:txBody>
      <dsp:txXfrm>
        <a:off x="3614737" y="39687"/>
        <a:ext cx="3286125" cy="1971675"/>
      </dsp:txXfrm>
    </dsp:sp>
    <dsp:sp modelId="{8B6EBCC3-A03E-4A0C-AADF-F89FB5FEB99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Riposizionamento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 err="1"/>
            <a:t>della</a:t>
          </a:r>
          <a:r>
            <a:rPr lang="en-GB" sz="1800" kern="1200" dirty="0"/>
            <a:t> UE come leader </a:t>
          </a:r>
          <a:r>
            <a:rPr lang="en-GB" sz="1800" kern="1200" dirty="0" err="1"/>
            <a:t>globale</a:t>
          </a:r>
          <a:r>
            <a:rPr lang="en-GB" sz="1800" kern="1200" dirty="0"/>
            <a:t>. </a:t>
          </a:r>
          <a:r>
            <a:rPr lang="en-GB" sz="1800" kern="1200" dirty="0" err="1"/>
            <a:t>Essere</a:t>
          </a:r>
          <a:r>
            <a:rPr lang="en-GB" sz="1800" kern="1200" dirty="0"/>
            <a:t> </a:t>
          </a:r>
          <a:r>
            <a:rPr lang="en-GB" sz="1800" kern="1200" dirty="0" err="1"/>
            <a:t>capofila</a:t>
          </a:r>
          <a:r>
            <a:rPr lang="en-GB" sz="1800" kern="1200" dirty="0"/>
            <a:t> </a:t>
          </a:r>
          <a:r>
            <a:rPr lang="en-GB" sz="1800" kern="1200" dirty="0" err="1"/>
            <a:t>dell’innovazione</a:t>
          </a:r>
          <a:r>
            <a:rPr lang="en-GB" sz="1800" kern="1200" dirty="0"/>
            <a:t> e del </a:t>
          </a:r>
          <a:r>
            <a:rPr lang="en-GB" sz="1800" kern="1200" dirty="0" err="1"/>
            <a:t>benessere</a:t>
          </a:r>
          <a:r>
            <a:rPr lang="en-GB" sz="1800" kern="1200" dirty="0"/>
            <a:t>. </a:t>
          </a:r>
          <a:br>
            <a:rPr lang="en-GB" sz="1800" kern="1200" dirty="0"/>
          </a:br>
          <a:r>
            <a:rPr lang="en-GB" sz="1800" kern="1200" dirty="0" err="1"/>
            <a:t>Imporre</a:t>
          </a:r>
          <a:r>
            <a:rPr lang="en-GB" sz="1800" kern="1200" dirty="0"/>
            <a:t> standard. </a:t>
          </a:r>
          <a:br>
            <a:rPr lang="en-GB" sz="1800" kern="1200" dirty="0"/>
          </a:br>
          <a:r>
            <a:rPr lang="en-GB" sz="1800" kern="1200" dirty="0" err="1"/>
            <a:t>Ricostruire</a:t>
          </a:r>
          <a:r>
            <a:rPr lang="en-GB" sz="1800" kern="1200" dirty="0"/>
            <a:t> le </a:t>
          </a:r>
          <a:r>
            <a:rPr lang="en-GB" sz="1800" kern="1200" dirty="0" err="1"/>
            <a:t>catene</a:t>
          </a:r>
          <a:r>
            <a:rPr lang="en-GB" sz="1800" kern="1200" dirty="0"/>
            <a:t> di </a:t>
          </a:r>
          <a:r>
            <a:rPr lang="en-GB" sz="1800" kern="1200" dirty="0" err="1"/>
            <a:t>fornitura</a:t>
          </a:r>
          <a:r>
            <a:rPr lang="en-GB" sz="1800" kern="1200" dirty="0"/>
            <a:t>. </a:t>
          </a:r>
          <a:r>
            <a:rPr lang="it-IT" sz="1800" kern="1200" dirty="0"/>
            <a:t> </a:t>
          </a:r>
          <a:endParaRPr lang="en-US" sz="1800" kern="1200" dirty="0"/>
        </a:p>
      </dsp:txBody>
      <dsp:txXfrm>
        <a:off x="7229475" y="39687"/>
        <a:ext cx="3286125" cy="1971675"/>
      </dsp:txXfrm>
    </dsp:sp>
    <dsp:sp modelId="{3DE617F9-6292-4006-8CC6-A26334A2B480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L’Unione</a:t>
          </a:r>
          <a:r>
            <a:rPr lang="en-GB" sz="1800" kern="1200" dirty="0"/>
            <a:t> Europa ha il Green Deal e un </a:t>
          </a:r>
          <a:r>
            <a:rPr lang="en-GB" sz="1800" kern="1200" dirty="0" err="1"/>
            <a:t>tessuto</a:t>
          </a:r>
          <a:r>
            <a:rPr lang="en-GB" sz="1800" kern="1200" dirty="0"/>
            <a:t> </a:t>
          </a:r>
          <a:r>
            <a:rPr lang="en-GB" sz="1800" kern="1200" dirty="0" err="1"/>
            <a:t>dinamico</a:t>
          </a:r>
          <a:r>
            <a:rPr lang="en-GB" sz="1800" kern="1200" dirty="0"/>
            <a:t> di </a:t>
          </a:r>
          <a:r>
            <a:rPr lang="en-GB" sz="1800" kern="1200" dirty="0" err="1"/>
            <a:t>piccole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e </a:t>
          </a:r>
          <a:r>
            <a:rPr lang="en-GB" sz="1800" kern="1200" dirty="0" err="1"/>
            <a:t>medie</a:t>
          </a:r>
          <a:r>
            <a:rPr lang="en-GB" sz="1800" kern="1200" dirty="0"/>
            <a:t> </a:t>
          </a:r>
          <a:r>
            <a:rPr lang="en-GB" sz="1800" kern="1200" dirty="0" err="1"/>
            <a:t>imprese</a:t>
          </a:r>
          <a:r>
            <a:rPr lang="en-GB" sz="1800" kern="1200" dirty="0"/>
            <a:t>. La UE </a:t>
          </a:r>
          <a:br>
            <a:rPr lang="en-GB" sz="1800" kern="1200" dirty="0"/>
          </a:br>
          <a:r>
            <a:rPr lang="en-GB" sz="1800" kern="1200" dirty="0" err="1"/>
            <a:t>può</a:t>
          </a:r>
          <a:r>
            <a:rPr lang="en-GB" sz="1800" kern="1200" dirty="0"/>
            <a:t> </a:t>
          </a:r>
          <a:r>
            <a:rPr lang="en-GB" sz="1800" kern="1200" dirty="0" err="1"/>
            <a:t>godere</a:t>
          </a:r>
          <a:r>
            <a:rPr lang="en-GB" sz="1800" kern="1200" dirty="0"/>
            <a:t> di un </a:t>
          </a:r>
          <a:r>
            <a:rPr lang="en-GB" sz="1800" kern="1200" dirty="0" err="1"/>
            <a:t>vantaggio</a:t>
          </a:r>
          <a:r>
            <a:rPr lang="en-GB" sz="1800" kern="1200" dirty="0"/>
            <a:t> </a:t>
          </a:r>
          <a:r>
            <a:rPr lang="en-GB" sz="1800" kern="1200" dirty="0" err="1"/>
            <a:t>competitivo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se </a:t>
          </a:r>
          <a:r>
            <a:rPr lang="en-GB" sz="1800" kern="1200" dirty="0" err="1"/>
            <a:t>si</a:t>
          </a:r>
          <a:r>
            <a:rPr lang="en-GB" sz="1800" kern="1200" dirty="0"/>
            <a:t> </a:t>
          </a:r>
          <a:r>
            <a:rPr lang="en-GB" sz="1800" kern="1200" dirty="0" err="1"/>
            <a:t>muove</a:t>
          </a:r>
          <a:r>
            <a:rPr lang="en-GB" sz="1800" kern="1200" dirty="0"/>
            <a:t> per prima verso le </a:t>
          </a:r>
          <a:r>
            <a:rPr lang="en-GB" sz="1800" kern="1200" dirty="0" err="1"/>
            <a:t>tecnologie</a:t>
          </a:r>
          <a:r>
            <a:rPr lang="en-GB" sz="1800" kern="1200" dirty="0"/>
            <a:t> </a:t>
          </a:r>
          <a:r>
            <a:rPr lang="en-GB" sz="1800" kern="1200" dirty="0" err="1"/>
            <a:t>pulite</a:t>
          </a:r>
          <a:r>
            <a:rPr lang="en-GB" sz="1800" kern="1200" dirty="0"/>
            <a:t>. </a:t>
          </a:r>
          <a:endParaRPr lang="en-US" sz="1800" kern="1200" dirty="0"/>
        </a:p>
      </dsp:txBody>
      <dsp:txXfrm>
        <a:off x="0" y="2339975"/>
        <a:ext cx="3286125" cy="1971675"/>
      </dsp:txXfrm>
    </dsp:sp>
    <dsp:sp modelId="{B34BAF3B-E772-43A2-8A39-1E7A6ACBC55D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Ha </a:t>
          </a:r>
          <a:r>
            <a:rPr lang="en-GB" sz="1800" kern="1200" dirty="0" err="1"/>
            <a:t>una</a:t>
          </a:r>
          <a:r>
            <a:rPr lang="en-GB" sz="1800" kern="1200" dirty="0"/>
            <a:t> forza </a:t>
          </a:r>
          <a:r>
            <a:rPr lang="en-GB" sz="1800" kern="1200" dirty="0" err="1"/>
            <a:t>lavoro</a:t>
          </a:r>
          <a:r>
            <a:rPr lang="en-GB" sz="1800" kern="1200" dirty="0"/>
            <a:t> </a:t>
          </a:r>
          <a:r>
            <a:rPr lang="en-GB" sz="1800" kern="1200" dirty="0" err="1"/>
            <a:t>qualificata</a:t>
          </a:r>
          <a:r>
            <a:rPr lang="en-GB" sz="1800" kern="1200" dirty="0"/>
            <a:t> e </a:t>
          </a:r>
          <a:r>
            <a:rPr lang="en-GB" sz="1800" kern="1200" dirty="0" err="1"/>
            <a:t>sistemi</a:t>
          </a:r>
          <a:r>
            <a:rPr lang="en-GB" sz="1800" kern="1200" dirty="0"/>
            <a:t> di </a:t>
          </a:r>
          <a:r>
            <a:rPr lang="en-GB" sz="1800" kern="1200" dirty="0" err="1"/>
            <a:t>istruzione</a:t>
          </a:r>
          <a:r>
            <a:rPr lang="en-GB" sz="1800" kern="1200" dirty="0"/>
            <a:t> </a:t>
          </a:r>
          <a:r>
            <a:rPr lang="en-GB" sz="1800" kern="1200" dirty="0" err="1"/>
            <a:t>ancora</a:t>
          </a:r>
          <a:r>
            <a:rPr lang="en-GB" sz="1800" kern="1200" dirty="0"/>
            <a:t> </a:t>
          </a:r>
          <a:r>
            <a:rPr lang="en-GB" sz="1800" kern="1200" dirty="0" err="1"/>
            <a:t>buoni</a:t>
          </a:r>
          <a:r>
            <a:rPr lang="en-GB" sz="1800" kern="1200" dirty="0"/>
            <a:t>. Ha un </a:t>
          </a:r>
          <a:r>
            <a:rPr lang="en-GB" sz="1800" kern="1200" dirty="0" err="1"/>
            <a:t>modello</a:t>
          </a:r>
          <a:r>
            <a:rPr lang="en-GB" sz="1800" kern="1200" dirty="0"/>
            <a:t> </a:t>
          </a:r>
          <a:r>
            <a:rPr lang="en-GB" sz="1800" kern="1200" dirty="0" err="1"/>
            <a:t>sociale</a:t>
          </a:r>
          <a:r>
            <a:rPr lang="en-GB" sz="1800" kern="1200" dirty="0"/>
            <a:t> </a:t>
          </a:r>
          <a:r>
            <a:rPr lang="en-GB" sz="1800" kern="1200" dirty="0" err="1"/>
            <a:t>avanzato</a:t>
          </a:r>
          <a:r>
            <a:rPr lang="en-GB" sz="1800" kern="1200" dirty="0"/>
            <a:t> </a:t>
          </a:r>
          <a:r>
            <a:rPr lang="en-GB" sz="1800" kern="1200" dirty="0" err="1"/>
            <a:t>che</a:t>
          </a:r>
          <a:r>
            <a:rPr lang="en-GB" sz="1800" kern="1200" dirty="0"/>
            <a:t> </a:t>
          </a:r>
          <a:r>
            <a:rPr lang="en-GB" sz="1800" kern="1200" dirty="0" err="1"/>
            <a:t>deve</a:t>
          </a:r>
          <a:r>
            <a:rPr lang="en-GB" sz="1800" kern="1200" dirty="0"/>
            <a:t> </a:t>
          </a:r>
          <a:r>
            <a:rPr lang="en-GB" sz="1800" kern="1200" dirty="0" err="1"/>
            <a:t>essere</a:t>
          </a:r>
          <a:r>
            <a:rPr lang="en-GB" sz="1800" kern="1200" dirty="0"/>
            <a:t> </a:t>
          </a:r>
          <a:r>
            <a:rPr lang="en-GB" sz="1800" kern="1200" dirty="0" err="1"/>
            <a:t>difeso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e </a:t>
          </a:r>
          <a:r>
            <a:rPr lang="en-GB" sz="1800" kern="1200" dirty="0" err="1"/>
            <a:t>ammodernato</a:t>
          </a:r>
          <a:r>
            <a:rPr lang="en-GB" sz="1800" kern="1200" dirty="0"/>
            <a:t>.  </a:t>
          </a:r>
          <a:endParaRPr lang="en-US" sz="1800" kern="1200" dirty="0"/>
        </a:p>
      </dsp:txBody>
      <dsp:txXfrm>
        <a:off x="3614737" y="2339975"/>
        <a:ext cx="3286125" cy="1971675"/>
      </dsp:txXfrm>
    </dsp:sp>
    <dsp:sp modelId="{347BABEF-4927-4F9F-A316-28E2F84AF86C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Il </a:t>
          </a:r>
          <a:r>
            <a:rPr lang="en-GB" sz="1800" kern="1200" dirty="0" err="1"/>
            <a:t>mercato</a:t>
          </a:r>
          <a:r>
            <a:rPr lang="en-GB" sz="1800" kern="1200" dirty="0"/>
            <a:t> </a:t>
          </a:r>
          <a:r>
            <a:rPr lang="en-GB" sz="1800" kern="1200" dirty="0" err="1"/>
            <a:t>unico</a:t>
          </a:r>
          <a:r>
            <a:rPr lang="en-GB" sz="1800" kern="1200" dirty="0"/>
            <a:t> è un </a:t>
          </a:r>
          <a:r>
            <a:rPr lang="en-GB" sz="1800" kern="1200" dirty="0" err="1"/>
            <a:t>valore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di per </a:t>
          </a:r>
          <a:r>
            <a:rPr lang="en-GB" sz="1800" kern="1200" dirty="0" err="1"/>
            <a:t>sé</a:t>
          </a:r>
          <a:r>
            <a:rPr lang="en-GB" sz="1800" kern="1200" dirty="0"/>
            <a:t> se </a:t>
          </a:r>
          <a:r>
            <a:rPr lang="en-GB" sz="1800" kern="1200" dirty="0" err="1"/>
            <a:t>bilanciato</a:t>
          </a:r>
          <a:r>
            <a:rPr lang="en-GB" sz="1800" kern="1200" dirty="0"/>
            <a:t> </a:t>
          </a:r>
          <a:br>
            <a:rPr lang="en-GB" sz="1800" kern="1200" dirty="0"/>
          </a:br>
          <a:r>
            <a:rPr lang="en-GB" sz="1800" kern="1200" dirty="0"/>
            <a:t>con </a:t>
          </a:r>
          <a:r>
            <a:rPr lang="en-GB" sz="1800" kern="1200" dirty="0" err="1"/>
            <a:t>obiettivi</a:t>
          </a:r>
          <a:r>
            <a:rPr lang="en-GB" sz="1800" kern="1200" dirty="0"/>
            <a:t> </a:t>
          </a:r>
          <a:r>
            <a:rPr lang="en-GB" sz="1800" kern="1200" dirty="0" err="1"/>
            <a:t>sociali</a:t>
          </a:r>
          <a:endParaRPr lang="en-US" sz="18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24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70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85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07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73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5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4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11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12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63B-3201-E146-B2EA-EB924788B228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FC9E-E13E-7243-9991-5808EEF58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Background">
            <a:extLst>
              <a:ext uri="{FF2B5EF4-FFF2-40B4-BE49-F238E27FC236}">
                <a16:creationId xmlns:a16="http://schemas.microsoft.com/office/drawing/2014/main" id="{AA857166-A416-4C5E-8AA9-5D5D1E13D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40" y="0"/>
            <a:ext cx="4617491" cy="6858000"/>
          </a:xfrm>
          <a:prstGeom prst="rect">
            <a:avLst/>
          </a:prstGeom>
          <a:ln>
            <a:noFill/>
          </a:ln>
          <a:effectLst>
            <a:outerShdw blurRad="203200" dist="88900" dir="21540000" sx="94000" sy="94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40" y="-1"/>
            <a:ext cx="4617491" cy="5136739"/>
          </a:xfrm>
          <a:prstGeom prst="rect">
            <a:avLst/>
          </a:prstGeom>
          <a:ln>
            <a:noFill/>
          </a:ln>
          <a:effectLst>
            <a:outerShdw blurRad="177800" dist="1016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2887" y="617921"/>
            <a:ext cx="3482041" cy="3988585"/>
          </a:xfrm>
        </p:spPr>
        <p:txBody>
          <a:bodyPr anchor="ctr">
            <a:normAutofit/>
          </a:bodyPr>
          <a:lstStyle/>
          <a:p>
            <a:pPr algn="l"/>
            <a:r>
              <a:rPr lang="it-IT" sz="4400" b="1" dirty="0"/>
              <a:t>IL FUTURO DELL’EUROPA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52887" y="5480647"/>
            <a:ext cx="3482041" cy="989163"/>
          </a:xfrm>
        </p:spPr>
        <p:txBody>
          <a:bodyPr anchor="ctr">
            <a:normAutofit/>
          </a:bodyPr>
          <a:lstStyle/>
          <a:p>
            <a:pPr algn="l"/>
            <a:r>
              <a:rPr lang="it-IT" sz="2000" dirty="0"/>
              <a:t>CGIL - Roma, 22 gennaio 2024</a:t>
            </a:r>
          </a:p>
        </p:txBody>
      </p:sp>
      <p:pic>
        <p:nvPicPr>
          <p:cNvPr id="1026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16DD0827-41BC-F3BE-8F7F-83C9893D9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9145" y="1462596"/>
            <a:ext cx="6409958" cy="402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5118BD-735B-B122-FFE0-428B9E88ACF3}"/>
              </a:ext>
            </a:extLst>
          </p:cNvPr>
          <p:cNvSpPr txBox="1"/>
          <p:nvPr/>
        </p:nvSpPr>
        <p:spPr>
          <a:xfrm>
            <a:off x="6448926" y="5293895"/>
            <a:ext cx="335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Tea Jarc</a:t>
            </a:r>
          </a:p>
          <a:p>
            <a:pPr algn="ctr"/>
            <a:r>
              <a:rPr lang="en-GB" dirty="0" err="1"/>
              <a:t>Segretaria</a:t>
            </a:r>
            <a:r>
              <a:rPr lang="en-GB" dirty="0"/>
              <a:t> </a:t>
            </a:r>
            <a:r>
              <a:rPr lang="en-GB" dirty="0" err="1"/>
              <a:t>confederale</a:t>
            </a:r>
            <a:r>
              <a:rPr lang="en-GB" dirty="0"/>
              <a:t> </a:t>
            </a:r>
            <a:r>
              <a:rPr lang="en-GB" dirty="0" err="1"/>
              <a:t>Etuc-Ces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nt">
            <a:extLst>
              <a:ext uri="{FF2B5EF4-FFF2-40B4-BE49-F238E27FC236}">
                <a16:creationId xmlns:a16="http://schemas.microsoft.com/office/drawing/2014/main" id="{D380959B-464C-9ED8-C9EB-AB6FC997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5448" y="8300"/>
            <a:ext cx="10966551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B83858-ED7D-57B6-6CAA-83168807C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5" cy="6858000"/>
          </a:xfrm>
          <a:prstGeom prst="rect">
            <a:avLst/>
          </a:prstGeom>
          <a:ln>
            <a:noFill/>
          </a:ln>
          <a:effectLst>
            <a:outerShdw blurRad="317500" dist="127000" dir="2400000" sx="95000" sy="95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97FFD4-A8B9-3D4D-1623-7BE467E4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90500" dist="139700" dir="300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A1EF6D3F-764B-AFAF-1829-8BAD98ED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873" y="2231271"/>
            <a:ext cx="3872455" cy="242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F407-4F11-DF20-7F67-1BD47DB3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528" y="664143"/>
            <a:ext cx="5091107" cy="5575937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Rafforzamento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ruolo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sindacati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livello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nazionale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transnazionale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),come parti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sociali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generale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nelle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politiche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economiche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Inclusione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 un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protocollo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progresso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sociale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Rafforzamento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ruolo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Pilastro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europeo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diritti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sociali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 err="1"/>
              <a:t>Rafforzamento</a:t>
            </a:r>
            <a:r>
              <a:rPr lang="en-GB" sz="2400" dirty="0"/>
              <a:t> </a:t>
            </a:r>
            <a:r>
              <a:rPr lang="en-GB" sz="2400" dirty="0" err="1"/>
              <a:t>delle</a:t>
            </a:r>
            <a:r>
              <a:rPr lang="en-GB" sz="2400" dirty="0"/>
              <a:t> </a:t>
            </a:r>
            <a:r>
              <a:rPr lang="en-GB" sz="2400" dirty="0" err="1"/>
              <a:t>competenze</a:t>
            </a:r>
            <a:r>
              <a:rPr lang="en-GB" sz="2400" dirty="0"/>
              <a:t> </a:t>
            </a:r>
            <a:r>
              <a:rPr lang="en-GB" sz="2400" dirty="0" err="1"/>
              <a:t>della</a:t>
            </a:r>
            <a:r>
              <a:rPr lang="en-GB" sz="2400" dirty="0"/>
              <a:t> UE </a:t>
            </a:r>
            <a:r>
              <a:rPr lang="en-GB" sz="2400" dirty="0" err="1"/>
              <a:t>nelle</a:t>
            </a:r>
            <a:r>
              <a:rPr lang="en-GB" sz="2400" dirty="0"/>
              <a:t> </a:t>
            </a:r>
            <a:r>
              <a:rPr lang="en-GB" sz="2400" dirty="0" err="1"/>
              <a:t>politiche</a:t>
            </a:r>
            <a:r>
              <a:rPr lang="en-GB" sz="2400" dirty="0"/>
              <a:t> </a:t>
            </a:r>
            <a:r>
              <a:rPr lang="en-GB" sz="2400" dirty="0" err="1"/>
              <a:t>sociali</a:t>
            </a:r>
            <a:r>
              <a:rPr lang="en-GB" sz="2400" dirty="0"/>
              <a:t> e </a:t>
            </a:r>
            <a:r>
              <a:rPr lang="en-GB" sz="2400" dirty="0" err="1"/>
              <a:t>nella</a:t>
            </a:r>
            <a:r>
              <a:rPr lang="en-GB" sz="2400" dirty="0"/>
              <a:t> </a:t>
            </a:r>
            <a:r>
              <a:rPr lang="en-GB" sz="2400" dirty="0" err="1"/>
              <a:t>legislazione</a:t>
            </a:r>
            <a:r>
              <a:rPr lang="en-GB" sz="2400" dirty="0"/>
              <a:t> </a:t>
            </a:r>
            <a:r>
              <a:rPr lang="en-GB" sz="2400" dirty="0" err="1"/>
              <a:t>che</a:t>
            </a:r>
            <a:r>
              <a:rPr lang="en-GB" sz="2400" dirty="0"/>
              <a:t> le </a:t>
            </a:r>
            <a:r>
              <a:rPr lang="en-GB" sz="2400" dirty="0" err="1"/>
              <a:t>promuove</a:t>
            </a:r>
            <a:r>
              <a:rPr lang="en-GB" sz="2400" dirty="0"/>
              <a:t>.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Clausola di non-regressione nelle politiche sociali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9136BF-AFBD-E2C5-00A3-5C1E5B5C9501}"/>
              </a:ext>
            </a:extLst>
          </p:cNvPr>
          <p:cNvSpPr txBox="1"/>
          <p:nvPr/>
        </p:nvSpPr>
        <p:spPr>
          <a:xfrm>
            <a:off x="924025" y="1001027"/>
            <a:ext cx="29934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+mj-lt"/>
              </a:rPr>
              <a:t>EUROPA SOCIALE</a:t>
            </a:r>
          </a:p>
        </p:txBody>
      </p:sp>
    </p:spTree>
    <p:extLst>
      <p:ext uri="{BB962C8B-B14F-4D97-AF65-F5344CB8AC3E}">
        <p14:creationId xmlns:p14="http://schemas.microsoft.com/office/powerpoint/2010/main" val="56395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6592-B84D-FFFE-2D48-048768A1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5334000" cy="729918"/>
          </a:xfrm>
        </p:spPr>
        <p:txBody>
          <a:bodyPr anchor="ctr"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SVILUPPO POLITICO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F0F4-735E-B773-F3C5-09179AFA9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4" y="1578543"/>
            <a:ext cx="6019806" cy="5082139"/>
          </a:xfrm>
        </p:spPr>
        <p:txBody>
          <a:bodyPr anchor="ctr">
            <a:normAutofit/>
          </a:bodyPr>
          <a:lstStyle/>
          <a:p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Investimenti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più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consistenti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sui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sistemi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sanitari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, in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particolare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pubblici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 non profit, per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una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salute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universale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 di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alta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qualità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nel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rispetto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di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piena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accessibilità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2400" dirty="0" err="1"/>
              <a:t>Diritto</a:t>
            </a:r>
            <a:r>
              <a:rPr lang="en-GB" sz="2400" dirty="0"/>
              <a:t> </a:t>
            </a:r>
            <a:r>
              <a:rPr lang="en-GB" sz="2400" dirty="0" err="1"/>
              <a:t>all’apprendimento</a:t>
            </a:r>
            <a:r>
              <a:rPr lang="en-GB" sz="2400" dirty="0"/>
              <a:t> </a:t>
            </a:r>
            <a:r>
              <a:rPr lang="en-GB" sz="2400" dirty="0" err="1"/>
              <a:t>permanente</a:t>
            </a:r>
            <a:r>
              <a:rPr lang="en-GB" sz="2400" dirty="0"/>
              <a:t> e </a:t>
            </a:r>
            <a:r>
              <a:rPr lang="en-GB" sz="2400" dirty="0" err="1"/>
              <a:t>diritto</a:t>
            </a:r>
            <a:r>
              <a:rPr lang="en-GB" sz="2400" dirty="0"/>
              <a:t> </a:t>
            </a:r>
            <a:r>
              <a:rPr lang="en-GB" sz="2400" dirty="0" err="1"/>
              <a:t>alla</a:t>
            </a:r>
            <a:r>
              <a:rPr lang="en-GB" sz="2400" dirty="0"/>
              <a:t> </a:t>
            </a:r>
            <a:r>
              <a:rPr lang="en-GB" sz="2400" dirty="0" err="1"/>
              <a:t>formazione</a:t>
            </a:r>
            <a:r>
              <a:rPr lang="en-GB" sz="2400" dirty="0"/>
              <a:t>; </a:t>
            </a:r>
            <a:r>
              <a:rPr lang="en-GB" sz="2400" dirty="0" err="1"/>
              <a:t>divieto</a:t>
            </a:r>
            <a:r>
              <a:rPr lang="en-GB" sz="2400" dirty="0"/>
              <a:t> di stage non </a:t>
            </a:r>
            <a:r>
              <a:rPr lang="en-GB" sz="2400" dirty="0" err="1"/>
              <a:t>retribuiti</a:t>
            </a:r>
            <a:r>
              <a:rPr lang="en-GB" sz="2400" dirty="0"/>
              <a:t> </a:t>
            </a:r>
            <a:r>
              <a:rPr lang="en-GB" sz="2400" dirty="0" err="1"/>
              <a:t>attraverso</a:t>
            </a:r>
            <a:r>
              <a:rPr lang="en-GB" sz="2400" dirty="0"/>
              <a:t> uno </a:t>
            </a:r>
            <a:r>
              <a:rPr lang="en-GB" sz="2400" dirty="0" err="1"/>
              <a:t>strumento</a:t>
            </a:r>
            <a:r>
              <a:rPr lang="en-GB" sz="2400" dirty="0"/>
              <a:t> </a:t>
            </a:r>
            <a:r>
              <a:rPr lang="en-GB" sz="2400" dirty="0" err="1"/>
              <a:t>legale</a:t>
            </a:r>
            <a:endParaRPr lang="en-GB" sz="2400" dirty="0"/>
          </a:p>
          <a:p>
            <a:r>
              <a:rPr lang="en-GB" sz="2400" dirty="0" err="1"/>
              <a:t>Introduzione</a:t>
            </a:r>
            <a:r>
              <a:rPr lang="en-GB" sz="2400" dirty="0"/>
              <a:t> di pensioni </a:t>
            </a:r>
            <a:r>
              <a:rPr lang="en-GB" sz="2400" dirty="0" err="1"/>
              <a:t>minime</a:t>
            </a:r>
            <a:r>
              <a:rPr lang="en-GB" sz="2400" dirty="0"/>
              <a:t> e </a:t>
            </a:r>
            <a:r>
              <a:rPr lang="en-GB" sz="2400" dirty="0" err="1"/>
              <a:t>garanzia</a:t>
            </a:r>
            <a:r>
              <a:rPr lang="en-GB" sz="2400" dirty="0"/>
              <a:t> di </a:t>
            </a:r>
            <a:r>
              <a:rPr lang="en-GB" sz="2400" dirty="0" err="1"/>
              <a:t>una</a:t>
            </a:r>
            <a:r>
              <a:rPr lang="en-GB" sz="2400" dirty="0"/>
              <a:t> </a:t>
            </a:r>
            <a:r>
              <a:rPr lang="en-GB" sz="2400" dirty="0" err="1"/>
              <a:t>cura</a:t>
            </a:r>
            <a:r>
              <a:rPr lang="en-GB" sz="2400" dirty="0"/>
              <a:t> </a:t>
            </a:r>
            <a:r>
              <a:rPr lang="en-GB" sz="2400" dirty="0" err="1"/>
              <a:t>sociale</a:t>
            </a:r>
            <a:r>
              <a:rPr lang="en-GB" sz="2400" dirty="0"/>
              <a:t> e sanitaria </a:t>
            </a:r>
            <a:r>
              <a:rPr lang="en-GB" sz="2400" dirty="0" err="1"/>
              <a:t>adeguata</a:t>
            </a:r>
            <a:r>
              <a:rPr lang="en-GB" sz="2400" dirty="0"/>
              <a:t> per le </a:t>
            </a:r>
            <a:r>
              <a:rPr lang="en-GB" sz="2400" dirty="0" err="1"/>
              <a:t>persone</a:t>
            </a:r>
            <a:r>
              <a:rPr lang="en-GB" sz="2400" dirty="0"/>
              <a:t> </a:t>
            </a:r>
            <a:r>
              <a:rPr lang="en-GB" sz="2400" dirty="0" err="1"/>
              <a:t>anziane</a:t>
            </a:r>
            <a:r>
              <a:rPr lang="en-GB" sz="2400" dirty="0"/>
              <a:t> </a:t>
            </a:r>
          </a:p>
          <a:p>
            <a:r>
              <a:rPr lang="en-GB" sz="2400" dirty="0" err="1"/>
              <a:t>Riforma</a:t>
            </a:r>
            <a:r>
              <a:rPr lang="en-GB" sz="2400" dirty="0"/>
              <a:t> del </a:t>
            </a:r>
            <a:r>
              <a:rPr lang="en-GB" sz="2400" dirty="0" err="1"/>
              <a:t>sistema</a:t>
            </a:r>
            <a:r>
              <a:rPr lang="en-GB" sz="2400" dirty="0"/>
              <a:t> </a:t>
            </a:r>
            <a:r>
              <a:rPr lang="en-GB" sz="2400" dirty="0" err="1"/>
              <a:t>europeo</a:t>
            </a:r>
            <a:r>
              <a:rPr lang="en-GB" sz="2400" dirty="0"/>
              <a:t> di </a:t>
            </a:r>
            <a:r>
              <a:rPr lang="en-GB" sz="2400" dirty="0" err="1"/>
              <a:t>asilo</a:t>
            </a:r>
            <a:r>
              <a:rPr lang="en-GB" sz="2400" dirty="0"/>
              <a:t>, </a:t>
            </a:r>
            <a:r>
              <a:rPr lang="en-GB" sz="2400" dirty="0" err="1"/>
              <a:t>basata</a:t>
            </a:r>
            <a:r>
              <a:rPr lang="en-GB" sz="2400" dirty="0"/>
              <a:t> sui </a:t>
            </a:r>
            <a:r>
              <a:rPr lang="en-GB" sz="2400" dirty="0" err="1"/>
              <a:t>principi</a:t>
            </a:r>
            <a:r>
              <a:rPr lang="en-GB" sz="2400" dirty="0"/>
              <a:t> </a:t>
            </a:r>
            <a:r>
              <a:rPr lang="en-GB" sz="2400" dirty="0" err="1"/>
              <a:t>della</a:t>
            </a:r>
            <a:r>
              <a:rPr lang="en-GB" sz="2400" dirty="0"/>
              <a:t> </a:t>
            </a:r>
            <a:r>
              <a:rPr lang="en-GB" sz="2400" dirty="0" err="1"/>
              <a:t>solidarietà</a:t>
            </a:r>
            <a:r>
              <a:rPr lang="en-GB" sz="2400" dirty="0"/>
              <a:t> e </a:t>
            </a:r>
            <a:r>
              <a:rPr lang="en-GB" sz="2400" dirty="0" err="1"/>
              <a:t>della</a:t>
            </a:r>
            <a:r>
              <a:rPr lang="en-GB" sz="2400" dirty="0"/>
              <a:t> </a:t>
            </a:r>
            <a:r>
              <a:rPr lang="en-GB" sz="2400" dirty="0" err="1"/>
              <a:t>giusta</a:t>
            </a:r>
            <a:r>
              <a:rPr lang="en-GB" sz="2400" dirty="0"/>
              <a:t> </a:t>
            </a:r>
            <a:r>
              <a:rPr lang="en-GB" sz="2400" dirty="0" err="1"/>
              <a:t>condivisione</a:t>
            </a:r>
            <a:r>
              <a:rPr lang="en-GB" sz="2400" dirty="0"/>
              <a:t> </a:t>
            </a:r>
            <a:r>
              <a:rPr lang="en-GB" sz="2400" dirty="0" err="1"/>
              <a:t>delle</a:t>
            </a:r>
            <a:r>
              <a:rPr lang="en-GB" sz="2400" dirty="0"/>
              <a:t> </a:t>
            </a:r>
            <a:r>
              <a:rPr lang="en-GB" sz="2400" dirty="0" err="1"/>
              <a:t>responsabilità</a:t>
            </a:r>
            <a:endParaRPr lang="en-GB" sz="2400" dirty="0"/>
          </a:p>
          <a:p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05C9B4-B5C9-2D4D-23C9-CEE72646F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-1"/>
            <a:ext cx="5410200" cy="68580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dist="215900" dir="858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249D8A9B-6149-A918-2B6D-0CCF30F99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7878" y="2248641"/>
            <a:ext cx="3758045" cy="235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1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Background">
            <a:extLst>
              <a:ext uri="{FF2B5EF4-FFF2-40B4-BE49-F238E27FC236}">
                <a16:creationId xmlns:a16="http://schemas.microsoft.com/office/drawing/2014/main" id="{7DE220E6-BA55-4F04-B3C4-F4985F3E7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6" name="tint">
            <a:extLst>
              <a:ext uri="{FF2B5EF4-FFF2-40B4-BE49-F238E27FC236}">
                <a16:creationId xmlns:a16="http://schemas.microsoft.com/office/drawing/2014/main" id="{5AE190BC-D2FD-433E-AB89-0DF68EFD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5644" y="0"/>
            <a:ext cx="1046356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6444" y="0"/>
            <a:ext cx="6075554" cy="6858000"/>
          </a:xfrm>
          <a:prstGeom prst="rect">
            <a:avLst/>
          </a:prstGeom>
          <a:ln>
            <a:noFill/>
          </a:ln>
          <a:effectLst>
            <a:outerShdw blurRad="508000" dist="190500" dir="5460000" sx="93000" sy="93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FEE73-94C5-21FC-4D7E-DC462A6C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89" y="762001"/>
            <a:ext cx="5295556" cy="1806537"/>
          </a:xfrm>
        </p:spPr>
        <p:txBody>
          <a:bodyPr anchor="ctr"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INVESTIRE</a:t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>NELLA TRANSIZIONE</a:t>
            </a:r>
          </a:p>
        </p:txBody>
      </p:sp>
      <p:pic>
        <p:nvPicPr>
          <p:cNvPr id="6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9593C9B9-B738-060F-06A7-273A4C098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5898" y="2939211"/>
            <a:ext cx="3682684" cy="23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1119-8134-0EE3-1380-AFA8F42F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737" y="1304818"/>
            <a:ext cx="6075553" cy="5373383"/>
          </a:xfrm>
        </p:spPr>
        <p:txBody>
          <a:bodyPr anchor="ctr">
            <a:normAutofit/>
          </a:bodyPr>
          <a:lstStyle/>
          <a:p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ecessità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investimenti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chiaramente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inclusi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politica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economica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come </a:t>
            </a:r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negli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obiettivi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sociali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2000" dirty="0" err="1"/>
              <a:t>Equa</a:t>
            </a:r>
            <a:r>
              <a:rPr lang="en-GB" sz="2000" dirty="0"/>
              <a:t> </a:t>
            </a:r>
            <a:r>
              <a:rPr lang="en-GB" sz="2000" dirty="0" err="1"/>
              <a:t>digitalizzazione</a:t>
            </a:r>
            <a:r>
              <a:rPr lang="en-GB" sz="2000" dirty="0"/>
              <a:t> </a:t>
            </a:r>
            <a:r>
              <a:rPr lang="en-GB" sz="2000" dirty="0" err="1"/>
              <a:t>basata</a:t>
            </a:r>
            <a:r>
              <a:rPr lang="en-GB" sz="2000" dirty="0"/>
              <a:t> sui </a:t>
            </a:r>
            <a:r>
              <a:rPr lang="en-GB" sz="2000" dirty="0" err="1"/>
              <a:t>diritti</a:t>
            </a:r>
            <a:r>
              <a:rPr lang="en-GB" sz="2000" dirty="0"/>
              <a:t> </a:t>
            </a:r>
            <a:r>
              <a:rPr lang="en-GB" sz="2000" dirty="0" err="1"/>
              <a:t>umani</a:t>
            </a:r>
            <a:r>
              <a:rPr lang="en-GB" sz="2000" dirty="0"/>
              <a:t>: </a:t>
            </a:r>
            <a:r>
              <a:rPr lang="en-GB" sz="2000" dirty="0" err="1"/>
              <a:t>stabilire</a:t>
            </a:r>
            <a:r>
              <a:rPr lang="en-GB" sz="2000" dirty="0"/>
              <a:t> un </a:t>
            </a:r>
            <a:r>
              <a:rPr lang="en-GB" sz="2000" dirty="0" err="1"/>
              <a:t>approccio</a:t>
            </a:r>
            <a:r>
              <a:rPr lang="en-GB" sz="2000" dirty="0"/>
              <a:t> “</a:t>
            </a:r>
            <a:r>
              <a:rPr lang="en-GB" sz="2000" dirty="0" err="1"/>
              <a:t>umano-centrico</a:t>
            </a:r>
            <a:r>
              <a:rPr lang="en-GB" sz="2000" dirty="0"/>
              <a:t>” </a:t>
            </a:r>
            <a:r>
              <a:rPr lang="en-GB" sz="2000" dirty="0" err="1"/>
              <a:t>che</a:t>
            </a:r>
            <a:r>
              <a:rPr lang="en-GB" sz="2000" dirty="0"/>
              <a:t> </a:t>
            </a:r>
            <a:r>
              <a:rPr lang="en-GB" sz="2000" dirty="0" err="1"/>
              <a:t>assuma</a:t>
            </a:r>
            <a:r>
              <a:rPr lang="en-GB" sz="2000" dirty="0"/>
              <a:t> il principio secondo il quale “le </a:t>
            </a:r>
            <a:r>
              <a:rPr lang="en-GB" sz="2000" dirty="0" err="1"/>
              <a:t>persone</a:t>
            </a:r>
            <a:r>
              <a:rPr lang="en-GB" sz="2000" dirty="0"/>
              <a:t> </a:t>
            </a:r>
            <a:r>
              <a:rPr lang="en-GB" sz="2000" dirty="0" err="1"/>
              <a:t>hanno</a:t>
            </a:r>
            <a:r>
              <a:rPr lang="en-GB" sz="2000" dirty="0"/>
              <a:t> il </a:t>
            </a:r>
            <a:r>
              <a:rPr lang="en-GB" sz="2000" dirty="0" err="1"/>
              <a:t>controllo</a:t>
            </a:r>
            <a:r>
              <a:rPr lang="en-GB" sz="2000" dirty="0"/>
              <a:t>”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000" dirty="0" err="1"/>
              <a:t>Giusta</a:t>
            </a:r>
            <a:r>
              <a:rPr lang="en-GB" sz="2000" dirty="0"/>
              <a:t> </a:t>
            </a:r>
            <a:r>
              <a:rPr lang="en-GB" sz="2000" dirty="0" err="1"/>
              <a:t>transizione</a:t>
            </a:r>
            <a:r>
              <a:rPr lang="en-GB" sz="2000" dirty="0"/>
              <a:t>: </a:t>
            </a:r>
            <a:r>
              <a:rPr lang="en-GB" sz="2000" dirty="0" err="1"/>
              <a:t>che</a:t>
            </a:r>
            <a:r>
              <a:rPr lang="en-GB" sz="2000" dirty="0"/>
              <a:t> </a:t>
            </a:r>
            <a:r>
              <a:rPr lang="en-GB" sz="2000" dirty="0" err="1"/>
              <a:t>comprende</a:t>
            </a:r>
            <a:r>
              <a:rPr lang="en-GB" sz="2000" dirty="0"/>
              <a:t> </a:t>
            </a:r>
            <a:r>
              <a:rPr lang="en-GB" sz="2000" dirty="0" err="1"/>
              <a:t>proteggere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lavoratori</a:t>
            </a:r>
            <a:r>
              <a:rPr lang="en-GB" sz="2000" dirty="0"/>
              <a:t> 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posti</a:t>
            </a:r>
            <a:r>
              <a:rPr lang="en-GB" sz="2000" dirty="0"/>
              <a:t> di </a:t>
            </a:r>
            <a:r>
              <a:rPr lang="en-GB" sz="2000" dirty="0" err="1"/>
              <a:t>lavoro</a:t>
            </a:r>
            <a:r>
              <a:rPr lang="en-GB" sz="2000" dirty="0"/>
              <a:t>, </a:t>
            </a:r>
            <a:r>
              <a:rPr lang="en-GB" sz="2000" dirty="0" err="1"/>
              <a:t>assicurare</a:t>
            </a:r>
            <a:r>
              <a:rPr lang="en-GB" sz="2000" dirty="0"/>
              <a:t> </a:t>
            </a:r>
            <a:r>
              <a:rPr lang="en-GB" sz="2000" dirty="0" err="1"/>
              <a:t>una</a:t>
            </a:r>
            <a:r>
              <a:rPr lang="en-GB" sz="2000" dirty="0"/>
              <a:t> </a:t>
            </a:r>
            <a:r>
              <a:rPr lang="en-GB" sz="2000" dirty="0" err="1"/>
              <a:t>giusta</a:t>
            </a:r>
            <a:r>
              <a:rPr lang="en-GB" sz="2000" dirty="0"/>
              <a:t> </a:t>
            </a:r>
            <a:r>
              <a:rPr lang="en-GB" sz="2000" dirty="0" err="1"/>
              <a:t>tassazione</a:t>
            </a:r>
            <a:r>
              <a:rPr lang="en-GB" sz="2000" dirty="0"/>
              <a:t> e </a:t>
            </a:r>
            <a:r>
              <a:rPr lang="en-GB" sz="2000" dirty="0" err="1"/>
              <a:t>misure</a:t>
            </a:r>
            <a:r>
              <a:rPr lang="en-GB" sz="2000" dirty="0"/>
              <a:t>  </a:t>
            </a:r>
            <a:r>
              <a:rPr lang="en-GB" sz="2000" dirty="0" err="1"/>
              <a:t>che</a:t>
            </a:r>
            <a:r>
              <a:rPr lang="en-GB" sz="2000" dirty="0"/>
              <a:t> </a:t>
            </a:r>
            <a:r>
              <a:rPr lang="en-GB" sz="2000" dirty="0" err="1"/>
              <a:t>evitino</a:t>
            </a:r>
            <a:r>
              <a:rPr lang="en-GB" sz="2000" dirty="0"/>
              <a:t> </a:t>
            </a:r>
            <a:r>
              <a:rPr lang="en-GB" sz="2000" dirty="0" err="1"/>
              <a:t>frodi</a:t>
            </a:r>
            <a:r>
              <a:rPr lang="en-GB" sz="2000" dirty="0"/>
              <a:t> </a:t>
            </a:r>
            <a:r>
              <a:rPr lang="en-GB" sz="2000" dirty="0" err="1"/>
              <a:t>fiscali</a:t>
            </a:r>
            <a:r>
              <a:rPr lang="en-GB" sz="2000" dirty="0"/>
              <a:t> e un </a:t>
            </a:r>
            <a:r>
              <a:rPr lang="en-GB" sz="2000" dirty="0" err="1"/>
              <a:t>approccio</a:t>
            </a:r>
            <a:r>
              <a:rPr lang="en-GB" sz="2000" dirty="0"/>
              <a:t> </a:t>
            </a:r>
            <a:r>
              <a:rPr lang="en-GB" sz="2000" dirty="0" err="1"/>
              <a:t>inclusivo</a:t>
            </a:r>
            <a:r>
              <a:rPr lang="en-GB" sz="2000" dirty="0"/>
              <a:t> di governance</a:t>
            </a:r>
          </a:p>
          <a:p>
            <a:r>
              <a:rPr lang="en-GB" sz="2000" dirty="0"/>
              <a:t>Una </a:t>
            </a:r>
            <a:r>
              <a:rPr lang="en-GB" sz="2000" dirty="0" err="1"/>
              <a:t>revisione</a:t>
            </a:r>
            <a:r>
              <a:rPr lang="en-GB" sz="2000" dirty="0"/>
              <a:t> </a:t>
            </a:r>
            <a:r>
              <a:rPr lang="en-GB" sz="2000" dirty="0" err="1"/>
              <a:t>della</a:t>
            </a:r>
            <a:r>
              <a:rPr lang="en-GB" sz="2000" dirty="0"/>
              <a:t> governance </a:t>
            </a:r>
            <a:r>
              <a:rPr lang="en-GB" sz="2000" dirty="0" err="1"/>
              <a:t>economica</a:t>
            </a:r>
            <a:r>
              <a:rPr lang="en-GB" sz="2000" dirty="0"/>
              <a:t> </a:t>
            </a:r>
            <a:r>
              <a:rPr lang="en-GB" sz="2000" dirty="0" err="1"/>
              <a:t>della</a:t>
            </a:r>
            <a:r>
              <a:rPr lang="en-GB" sz="2000" dirty="0"/>
              <a:t> UE e del </a:t>
            </a:r>
            <a:r>
              <a:rPr lang="en-GB" sz="2000" dirty="0" err="1"/>
              <a:t>Semestre</a:t>
            </a:r>
            <a:r>
              <a:rPr lang="en-GB" sz="2000" dirty="0"/>
              <a:t> </a:t>
            </a:r>
            <a:r>
              <a:rPr lang="en-GB" sz="2000" dirty="0" err="1"/>
              <a:t>europeo</a:t>
            </a:r>
            <a:r>
              <a:rPr lang="en-GB" sz="2000" dirty="0"/>
              <a:t> per </a:t>
            </a:r>
            <a:r>
              <a:rPr lang="en-GB" sz="2000" dirty="0" err="1"/>
              <a:t>garantire</a:t>
            </a:r>
            <a:r>
              <a:rPr lang="en-GB" sz="2000" dirty="0"/>
              <a:t> </a:t>
            </a:r>
            <a:r>
              <a:rPr lang="en-GB" sz="2000" dirty="0" err="1"/>
              <a:t>che</a:t>
            </a:r>
            <a:r>
              <a:rPr lang="en-GB" sz="2000" dirty="0"/>
              <a:t> le </a:t>
            </a:r>
            <a:r>
              <a:rPr lang="en-GB" sz="2000" dirty="0" err="1"/>
              <a:t>transizioni</a:t>
            </a:r>
            <a:r>
              <a:rPr lang="en-GB" sz="2000" dirty="0"/>
              <a:t> </a:t>
            </a:r>
            <a:r>
              <a:rPr lang="en-GB" sz="2000" dirty="0" err="1"/>
              <a:t>verde</a:t>
            </a:r>
            <a:r>
              <a:rPr lang="en-GB" sz="2000" dirty="0"/>
              <a:t> e </a:t>
            </a:r>
            <a:r>
              <a:rPr lang="en-GB" sz="2000" dirty="0" err="1"/>
              <a:t>digitale</a:t>
            </a:r>
            <a:r>
              <a:rPr lang="en-GB" sz="2000" dirty="0"/>
              <a:t>, la </a:t>
            </a:r>
            <a:r>
              <a:rPr lang="en-GB" sz="2000" dirty="0" err="1"/>
              <a:t>giustizia</a:t>
            </a:r>
            <a:r>
              <a:rPr lang="en-GB" sz="2000" dirty="0"/>
              <a:t> e il </a:t>
            </a:r>
            <a:r>
              <a:rPr lang="en-GB" sz="2000" dirty="0" err="1"/>
              <a:t>progresso</a:t>
            </a:r>
            <a:r>
              <a:rPr lang="en-GB" sz="2000" dirty="0"/>
              <a:t> </a:t>
            </a:r>
            <a:r>
              <a:rPr lang="en-GB" sz="2000" dirty="0" err="1"/>
              <a:t>sociali</a:t>
            </a:r>
            <a:r>
              <a:rPr lang="en-GB" sz="2000" dirty="0"/>
              <a:t> </a:t>
            </a:r>
            <a:r>
              <a:rPr lang="en-GB" sz="2000" dirty="0" err="1"/>
              <a:t>vadano</a:t>
            </a:r>
            <a:r>
              <a:rPr lang="en-GB" sz="2000" dirty="0"/>
              <a:t> di </a:t>
            </a:r>
            <a:r>
              <a:rPr lang="en-GB" sz="2000" dirty="0" err="1"/>
              <a:t>pari</a:t>
            </a:r>
            <a:r>
              <a:rPr lang="en-GB" sz="2000" dirty="0"/>
              <a:t> </a:t>
            </a:r>
            <a:r>
              <a:rPr lang="en-GB" sz="2000" dirty="0" err="1"/>
              <a:t>passo</a:t>
            </a:r>
            <a:r>
              <a:rPr lang="en-GB" sz="2000" dirty="0"/>
              <a:t> con la </a:t>
            </a:r>
            <a:r>
              <a:rPr lang="en-GB" sz="2000" dirty="0" err="1"/>
              <a:t>competitività</a:t>
            </a:r>
            <a:r>
              <a:rPr lang="en-GB" sz="2000" dirty="0"/>
              <a:t> </a:t>
            </a:r>
            <a:r>
              <a:rPr lang="en-GB" sz="2000" dirty="0" err="1"/>
              <a:t>economica</a:t>
            </a:r>
            <a:r>
              <a:rPr lang="en-GB" sz="2000" dirty="0"/>
              <a:t>. </a:t>
            </a:r>
          </a:p>
          <a:p>
            <a:r>
              <a:rPr lang="en-GB" sz="2000" dirty="0" err="1"/>
              <a:t>Riformare</a:t>
            </a:r>
            <a:r>
              <a:rPr lang="en-GB" sz="2000" dirty="0"/>
              <a:t> le </a:t>
            </a:r>
            <a:r>
              <a:rPr lang="en-GB" sz="2000" dirty="0" err="1"/>
              <a:t>politiche</a:t>
            </a:r>
            <a:r>
              <a:rPr lang="en-GB" sz="2000" dirty="0"/>
              <a:t> </a:t>
            </a:r>
            <a:r>
              <a:rPr lang="en-GB" sz="2000" dirty="0" err="1"/>
              <a:t>commerciali</a:t>
            </a:r>
            <a:r>
              <a:rPr lang="en-GB" sz="2000" dirty="0"/>
              <a:t> e di </a:t>
            </a:r>
            <a:r>
              <a:rPr lang="en-GB" sz="2000" dirty="0" err="1"/>
              <a:t>investimento</a:t>
            </a:r>
            <a:r>
              <a:rPr lang="en-GB" sz="2000" dirty="0"/>
              <a:t> </a:t>
            </a:r>
            <a:r>
              <a:rPr lang="en-GB" sz="2000" dirty="0" err="1"/>
              <a:t>europee</a:t>
            </a:r>
            <a:r>
              <a:rPr lang="en-GB" sz="2000" dirty="0"/>
              <a:t> e </a:t>
            </a:r>
            <a:r>
              <a:rPr lang="en-GB" sz="2000" dirty="0" err="1"/>
              <a:t>garantire</a:t>
            </a:r>
            <a:r>
              <a:rPr lang="en-GB" sz="2000" dirty="0"/>
              <a:t> il rispetto </a:t>
            </a:r>
            <a:r>
              <a:rPr lang="en-GB" sz="2000" dirty="0" err="1"/>
              <a:t>degli</a:t>
            </a:r>
            <a:r>
              <a:rPr lang="en-GB" sz="2000" dirty="0"/>
              <a:t> standard del </a:t>
            </a:r>
            <a:r>
              <a:rPr lang="en-GB" sz="2000" dirty="0" err="1"/>
              <a:t>lavoro</a:t>
            </a:r>
            <a:r>
              <a:rPr lang="en-GB" sz="2000" dirty="0"/>
              <a:t> </a:t>
            </a:r>
            <a:r>
              <a:rPr lang="en-GB" sz="2000" dirty="0" err="1"/>
              <a:t>dignitoso</a:t>
            </a:r>
            <a:r>
              <a:rPr lang="en-GB" sz="2000" dirty="0"/>
              <a:t> </a:t>
            </a:r>
            <a:r>
              <a:rPr lang="en-GB" sz="2000" dirty="0" err="1"/>
              <a:t>lungo</a:t>
            </a:r>
            <a:r>
              <a:rPr lang="en-GB" sz="2000" dirty="0"/>
              <a:t> </a:t>
            </a:r>
            <a:r>
              <a:rPr lang="en-GB" sz="2000" dirty="0" err="1"/>
              <a:t>tutta</a:t>
            </a:r>
            <a:r>
              <a:rPr lang="en-GB" sz="2000" dirty="0"/>
              <a:t> la catena di </a:t>
            </a:r>
            <a:r>
              <a:rPr lang="en-GB" sz="2000" dirty="0" err="1"/>
              <a:t>produzione</a:t>
            </a:r>
            <a:r>
              <a:rPr lang="en-GB" sz="2000" dirty="0"/>
              <a:t> </a:t>
            </a:r>
            <a:r>
              <a:rPr lang="en-GB" sz="2000" dirty="0" err="1"/>
              <a:t>globale</a:t>
            </a:r>
            <a:r>
              <a:rPr lang="en-GB" sz="2000" dirty="0"/>
              <a:t>.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151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649C91A9-84E7-4BF0-9026-62F01380D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4D9F1-2CA1-403E-DBF8-E2B65D7A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62001"/>
            <a:ext cx="4080362" cy="1708242"/>
          </a:xfrm>
        </p:spPr>
        <p:txBody>
          <a:bodyPr anchor="ctr"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DEMOCRAZIA </a:t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>E GOVERNANCE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20975-A2AC-3495-A9CA-0588F4F50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3" y="2470244"/>
            <a:ext cx="4080361" cy="3769834"/>
          </a:xfrm>
        </p:spPr>
        <p:txBody>
          <a:bodyPr anchor="ctr"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Maggiore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trasparenza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nelle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decisioni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Consiglio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europeo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Maggiori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poteri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al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Parlamento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europeo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Voto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maggioranza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estesa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qualificata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materia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fiscale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sociale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, come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anche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sul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Multi-annual Financial Framework (MFF)</a:t>
            </a:r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 sul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bilancio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47378D-AD27-45D0-8C1C-5B1098DCC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799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AB063A41-0A5B-0CCE-EF18-2460F77A7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755396"/>
            <a:ext cx="5334197" cy="334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44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mr-IN" b="1" dirty="0"/>
              <a:t>…</a:t>
            </a:r>
            <a:r>
              <a:rPr lang="it-IT" b="1" dirty="0"/>
              <a:t> DAL PARLAMENTO EUROPEO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37034" y="2198362"/>
            <a:ext cx="9624010" cy="3917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Il </a:t>
            </a:r>
            <a:r>
              <a:rPr lang="en-GB" sz="2000" b="1" dirty="0" err="1">
                <a:solidFill>
                  <a:srgbClr val="C00000"/>
                </a:solidFill>
              </a:rPr>
              <a:t>Rapporto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avanza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numerose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proposte</a:t>
            </a:r>
            <a:r>
              <a:rPr lang="en-GB" sz="2000" b="1" dirty="0">
                <a:solidFill>
                  <a:srgbClr val="C00000"/>
                </a:solidFill>
              </a:rPr>
              <a:t> per </a:t>
            </a:r>
            <a:r>
              <a:rPr lang="en-GB" sz="2000" b="1" dirty="0" err="1">
                <a:solidFill>
                  <a:srgbClr val="C00000"/>
                </a:solidFill>
              </a:rPr>
              <a:t>modernizzare</a:t>
            </a:r>
            <a:r>
              <a:rPr lang="en-GB" sz="2000" b="1" dirty="0">
                <a:solidFill>
                  <a:srgbClr val="C00000"/>
                </a:solidFill>
              </a:rPr>
              <a:t> le </a:t>
            </a:r>
            <a:r>
              <a:rPr lang="en-GB" sz="2000" b="1" dirty="0" err="1">
                <a:solidFill>
                  <a:srgbClr val="C00000"/>
                </a:solidFill>
              </a:rPr>
              <a:t>leggi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fondamentali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dell’Unione</a:t>
            </a:r>
            <a:endParaRPr lang="en-GB" sz="20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GB" sz="2000" dirty="0" err="1"/>
              <a:t>Estendere</a:t>
            </a:r>
            <a:r>
              <a:rPr lang="en-GB" sz="2000" dirty="0"/>
              <a:t> la </a:t>
            </a:r>
            <a:r>
              <a:rPr lang="en-GB" sz="2000" dirty="0" err="1"/>
              <a:t>maggioranza</a:t>
            </a:r>
            <a:r>
              <a:rPr lang="en-GB" sz="2000" dirty="0"/>
              <a:t> </a:t>
            </a:r>
            <a:r>
              <a:rPr lang="en-GB" sz="2000" dirty="0" err="1"/>
              <a:t>qualificata</a:t>
            </a:r>
            <a:r>
              <a:rPr lang="en-GB" sz="2000" dirty="0"/>
              <a:t> a </a:t>
            </a:r>
            <a:r>
              <a:rPr lang="en-GB" sz="2000" dirty="0" err="1"/>
              <a:t>nuove</a:t>
            </a:r>
            <a:r>
              <a:rPr lang="en-GB" sz="2000" dirty="0"/>
              <a:t> </a:t>
            </a:r>
            <a:r>
              <a:rPr lang="en-GB" sz="2000" dirty="0" err="1"/>
              <a:t>aree</a:t>
            </a:r>
            <a:r>
              <a:rPr lang="en-GB" sz="2000" dirty="0"/>
              <a:t> di policy e   </a:t>
            </a:r>
          </a:p>
          <a:p>
            <a:pPr>
              <a:buFontTx/>
              <a:buChar char="-"/>
            </a:pPr>
            <a:r>
              <a:rPr lang="en-GB" sz="2000" dirty="0"/>
              <a:t>dare </a:t>
            </a:r>
            <a:r>
              <a:rPr lang="en-GB" sz="2000" dirty="0" err="1"/>
              <a:t>maggior</a:t>
            </a:r>
            <a:r>
              <a:rPr lang="en-GB" sz="2000" dirty="0"/>
              <a:t> peso al </a:t>
            </a:r>
            <a:r>
              <a:rPr lang="en-GB" sz="2000" dirty="0" err="1"/>
              <a:t>Parlamento</a:t>
            </a:r>
            <a:r>
              <a:rPr lang="en-GB" sz="2000" dirty="0"/>
              <a:t> </a:t>
            </a:r>
            <a:r>
              <a:rPr lang="en-GB" sz="2000" dirty="0" err="1"/>
              <a:t>europeo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Dal punto di vista </a:t>
            </a:r>
            <a:r>
              <a:rPr lang="en-GB" sz="2000" b="1" dirty="0" err="1">
                <a:solidFill>
                  <a:srgbClr val="C00000"/>
                </a:solidFill>
              </a:rPr>
              <a:t>sociale</a:t>
            </a:r>
            <a:r>
              <a:rPr lang="en-GB" sz="2000" b="1" dirty="0">
                <a:solidFill>
                  <a:srgbClr val="C00000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en-GB" sz="2000" dirty="0"/>
              <a:t>Il </a:t>
            </a:r>
            <a:r>
              <a:rPr lang="en-GB" sz="2000" dirty="0" err="1"/>
              <a:t>Rapporto</a:t>
            </a:r>
            <a:r>
              <a:rPr lang="en-GB" sz="2000" dirty="0"/>
              <a:t> </a:t>
            </a:r>
            <a:r>
              <a:rPr lang="en-GB" sz="2000" dirty="0" err="1"/>
              <a:t>conferma</a:t>
            </a:r>
            <a:r>
              <a:rPr lang="en-GB" sz="2000" dirty="0"/>
              <a:t> la </a:t>
            </a:r>
            <a:r>
              <a:rPr lang="en-GB" sz="2000" dirty="0" err="1"/>
              <a:t>necessità</a:t>
            </a:r>
            <a:r>
              <a:rPr lang="en-GB" sz="2000" dirty="0"/>
              <a:t> di un </a:t>
            </a:r>
            <a:r>
              <a:rPr lang="en-GB" sz="2000" dirty="0" err="1"/>
              <a:t>protocollo</a:t>
            </a:r>
            <a:r>
              <a:rPr lang="en-GB" sz="2000" dirty="0"/>
              <a:t> di </a:t>
            </a:r>
            <a:r>
              <a:rPr lang="en-GB" sz="2000" dirty="0" err="1"/>
              <a:t>progresso</a:t>
            </a:r>
            <a:r>
              <a:rPr lang="en-GB" sz="2000" dirty="0"/>
              <a:t> </a:t>
            </a:r>
            <a:r>
              <a:rPr lang="en-GB" sz="2000" dirty="0" err="1"/>
              <a:t>sociale</a:t>
            </a:r>
            <a:r>
              <a:rPr lang="en-GB" sz="2000" dirty="0"/>
              <a:t> (art. 9 e </a:t>
            </a:r>
            <a:r>
              <a:rPr lang="en-GB" sz="2000" dirty="0" err="1"/>
              <a:t>Titolo</a:t>
            </a:r>
            <a:r>
              <a:rPr lang="en-GB" sz="2000" dirty="0"/>
              <a:t> X), </a:t>
            </a:r>
          </a:p>
          <a:p>
            <a:pPr>
              <a:buFontTx/>
              <a:buChar char="-"/>
            </a:pPr>
            <a:r>
              <a:rPr lang="en-GB" sz="2000" dirty="0" err="1"/>
              <a:t>Accresce</a:t>
            </a:r>
            <a:r>
              <a:rPr lang="en-GB" sz="2000" dirty="0"/>
              <a:t> il </a:t>
            </a:r>
            <a:r>
              <a:rPr lang="en-GB" sz="2000" dirty="0" err="1"/>
              <a:t>ruolo</a:t>
            </a:r>
            <a:r>
              <a:rPr lang="en-GB" sz="2000" dirty="0"/>
              <a:t> del </a:t>
            </a:r>
            <a:r>
              <a:rPr lang="en-GB" sz="2000" dirty="0" err="1"/>
              <a:t>Pilastro</a:t>
            </a:r>
            <a:r>
              <a:rPr lang="en-GB" sz="2000" dirty="0"/>
              <a:t> </a:t>
            </a:r>
            <a:r>
              <a:rPr lang="en-GB" sz="2000" dirty="0" err="1"/>
              <a:t>europeo</a:t>
            </a:r>
            <a:r>
              <a:rPr lang="en-GB" sz="2000" dirty="0"/>
              <a:t> </a:t>
            </a:r>
            <a:r>
              <a:rPr lang="en-GB" sz="2000" dirty="0" err="1"/>
              <a:t>dei</a:t>
            </a:r>
            <a:r>
              <a:rPr lang="en-GB" sz="2000" dirty="0"/>
              <a:t> </a:t>
            </a:r>
            <a:r>
              <a:rPr lang="en-GB" sz="2000" dirty="0" err="1"/>
              <a:t>diritti</a:t>
            </a:r>
            <a:r>
              <a:rPr lang="en-GB" sz="2000" dirty="0"/>
              <a:t> </a:t>
            </a:r>
            <a:r>
              <a:rPr lang="en-GB" sz="2000" dirty="0" err="1"/>
              <a:t>sociali</a:t>
            </a:r>
            <a:r>
              <a:rPr lang="en-GB" sz="2000" dirty="0"/>
              <a:t> in </a:t>
            </a:r>
            <a:r>
              <a:rPr lang="en-GB" sz="2000" dirty="0" err="1"/>
              <a:t>numerose</a:t>
            </a:r>
            <a:r>
              <a:rPr lang="en-GB" sz="2000" dirty="0"/>
              <a:t> </a:t>
            </a:r>
            <a:r>
              <a:rPr lang="en-GB" sz="2000" dirty="0" err="1"/>
              <a:t>aree</a:t>
            </a:r>
            <a:r>
              <a:rPr lang="en-GB" sz="2000" dirty="0"/>
              <a:t> di policy </a:t>
            </a:r>
            <a:r>
              <a:rPr lang="en-GB" sz="2000" dirty="0" err="1"/>
              <a:t>della</a:t>
            </a:r>
            <a:r>
              <a:rPr lang="en-GB" sz="2000" dirty="0"/>
              <a:t> UE (</a:t>
            </a:r>
            <a:r>
              <a:rPr lang="en-GB" sz="2000" dirty="0" err="1"/>
              <a:t>Titolo</a:t>
            </a:r>
            <a:r>
              <a:rPr lang="en-GB" sz="2000" dirty="0"/>
              <a:t> IX e X)</a:t>
            </a:r>
          </a:p>
          <a:p>
            <a:pPr>
              <a:buFontTx/>
              <a:buChar char="-"/>
            </a:pPr>
            <a:r>
              <a:rPr lang="en-GB" sz="2000" dirty="0"/>
              <a:t>Introduce </a:t>
            </a:r>
            <a:r>
              <a:rPr lang="en-GB" sz="2000" dirty="0" err="1"/>
              <a:t>una</a:t>
            </a:r>
            <a:r>
              <a:rPr lang="en-GB" sz="2000" dirty="0"/>
              <a:t> </a:t>
            </a:r>
            <a:r>
              <a:rPr lang="en-GB" sz="2000" dirty="0" err="1"/>
              <a:t>clausola</a:t>
            </a:r>
            <a:r>
              <a:rPr lang="en-GB" sz="2000" dirty="0"/>
              <a:t> di non </a:t>
            </a:r>
            <a:r>
              <a:rPr lang="en-GB" sz="2000" dirty="0" err="1"/>
              <a:t>regressione</a:t>
            </a:r>
            <a:r>
              <a:rPr lang="en-GB" sz="2000" dirty="0"/>
              <a:t> </a:t>
            </a:r>
            <a:r>
              <a:rPr lang="en-GB" sz="2000" dirty="0" err="1"/>
              <a:t>nel</a:t>
            </a:r>
            <a:r>
              <a:rPr lang="en-GB" sz="2000" dirty="0"/>
              <a:t> </a:t>
            </a:r>
            <a:r>
              <a:rPr lang="en-GB" sz="2000" dirty="0" err="1"/>
              <a:t>capitolo</a:t>
            </a:r>
            <a:r>
              <a:rPr lang="en-GB" sz="2000" dirty="0"/>
              <a:t> </a:t>
            </a:r>
            <a:r>
              <a:rPr lang="en-GB" sz="2000" dirty="0" err="1"/>
              <a:t>sulle</a:t>
            </a:r>
            <a:r>
              <a:rPr lang="en-GB" sz="2000" dirty="0"/>
              <a:t> </a:t>
            </a:r>
            <a:r>
              <a:rPr lang="en-GB" sz="2000" dirty="0" err="1"/>
              <a:t>politiche</a:t>
            </a:r>
            <a:r>
              <a:rPr lang="en-GB" sz="2000" dirty="0"/>
              <a:t> </a:t>
            </a:r>
            <a:r>
              <a:rPr lang="en-GB" sz="2000" dirty="0" err="1"/>
              <a:t>sociali</a:t>
            </a:r>
            <a:r>
              <a:rPr lang="en-GB" sz="2000" dirty="0"/>
              <a:t> (</a:t>
            </a:r>
            <a:r>
              <a:rPr lang="en-GB" sz="2000" dirty="0" err="1"/>
              <a:t>articolo</a:t>
            </a:r>
            <a:r>
              <a:rPr lang="en-GB" sz="2000" dirty="0"/>
              <a:t> 153)</a:t>
            </a:r>
          </a:p>
          <a:p>
            <a:pPr>
              <a:buFontTx/>
              <a:buChar char="-"/>
            </a:pPr>
            <a:r>
              <a:rPr lang="en-GB" sz="2000" dirty="0" err="1"/>
              <a:t>Migliora</a:t>
            </a:r>
            <a:r>
              <a:rPr lang="en-GB" sz="2000" dirty="0"/>
              <a:t> il </a:t>
            </a:r>
            <a:r>
              <a:rPr lang="en-GB" sz="2000" dirty="0" err="1"/>
              <a:t>ruolo</a:t>
            </a:r>
            <a:r>
              <a:rPr lang="en-GB" sz="2000" dirty="0"/>
              <a:t> del </a:t>
            </a:r>
            <a:r>
              <a:rPr lang="en-GB" sz="2000" dirty="0" err="1"/>
              <a:t>dialogo</a:t>
            </a:r>
            <a:r>
              <a:rPr lang="en-GB" sz="2000" dirty="0"/>
              <a:t> </a:t>
            </a:r>
            <a:r>
              <a:rPr lang="en-GB" sz="2000" dirty="0" err="1"/>
              <a:t>sociale</a:t>
            </a:r>
            <a:r>
              <a:rPr lang="en-GB" sz="2000" dirty="0"/>
              <a:t> </a:t>
            </a:r>
            <a:r>
              <a:rPr lang="en-GB" sz="2000" dirty="0" err="1"/>
              <a:t>nella</a:t>
            </a:r>
            <a:r>
              <a:rPr lang="en-GB" sz="2000" dirty="0"/>
              <a:t> governance </a:t>
            </a:r>
            <a:r>
              <a:rPr lang="en-GB" sz="2000" dirty="0" err="1"/>
              <a:t>economica</a:t>
            </a:r>
            <a:r>
              <a:rPr lang="en-GB" sz="2000" dirty="0"/>
              <a:t> (</a:t>
            </a:r>
            <a:r>
              <a:rPr lang="en-GB" sz="2000" dirty="0" err="1"/>
              <a:t>Artt</a:t>
            </a:r>
            <a:r>
              <a:rPr lang="en-GB" sz="2000" dirty="0"/>
              <a:t>. 121 e 126)</a:t>
            </a:r>
            <a:endParaRPr lang="it-IT" sz="2000" dirty="0"/>
          </a:p>
          <a:p>
            <a:pPr marL="0" indent="0">
              <a:buNone/>
            </a:pPr>
            <a:r>
              <a:rPr lang="en-GB" sz="2000" dirty="0"/>
              <a:t>	 </a:t>
            </a:r>
            <a:endParaRPr lang="it-IT" sz="2000" dirty="0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CF1AD59F-2AB7-43D5-EB50-2A4F52A15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58348" y="669536"/>
            <a:ext cx="2193236" cy="137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6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Le posizioni dell’ETUC-CES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Confederazione europea dei sindacati concorda con la proposta di aprire una conferenza per modificare i trattati. È felice che il Parlamento europeo chieda il coinvolgimento delle parti sociali.  </a:t>
            </a:r>
          </a:p>
          <a:p>
            <a:r>
              <a:rPr lang="it-IT" dirty="0"/>
              <a:t>L’iniziativa del Parlamento ha il merito di aver aperto la discussione. Un confronto più ampio è necessario per concordare le soluzioni migliori che mettano l’Unione Europea nelle condizioni di essere pronta ad affrontare le sfide e i rischi attuali e futuri.  </a:t>
            </a:r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09E7E457-9741-6AD9-665F-66BB615DB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5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718276" y="729523"/>
            <a:ext cx="6858000" cy="5398953"/>
          </a:xfrm>
          <a:prstGeom prst="rect">
            <a:avLst/>
          </a:prstGeom>
          <a:ln>
            <a:noFill/>
          </a:ln>
          <a:effectLst>
            <a:outerShdw blurRad="419100" dist="152400" sx="94000" sy="94000" algn="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952" y="785366"/>
            <a:ext cx="4069055" cy="2072853"/>
          </a:xfrm>
        </p:spPr>
        <p:txBody>
          <a:bodyPr anchor="t">
            <a:normAutofit fontScale="90000"/>
          </a:bodyPr>
          <a:lstStyle/>
          <a:p>
            <a:r>
              <a:rPr lang="it-IT" sz="3400" b="1" dirty="0"/>
              <a:t>ETUC-CES: Il futuro dell’Europa</a:t>
            </a:r>
            <a:br>
              <a:rPr lang="it-IT" sz="3400" b="1" dirty="0"/>
            </a:br>
            <a:r>
              <a:rPr lang="it-IT" sz="3400" b="1" dirty="0"/>
              <a:t>(Manifesto per le elezioni 2024 </a:t>
            </a:r>
            <a:br>
              <a:rPr lang="it-IT" sz="3400" b="1" dirty="0"/>
            </a:br>
            <a:r>
              <a:rPr lang="it-IT" sz="3400" b="1" dirty="0"/>
              <a:t>– punti chiave)</a:t>
            </a:r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8840E53D-3E58-35D8-51D2-A69E858BA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19" y="3522782"/>
            <a:ext cx="3951289" cy="24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10201" y="-1"/>
            <a:ext cx="6255617" cy="6858002"/>
          </a:xfrm>
        </p:spPr>
        <p:txBody>
          <a:bodyPr anchor="ctr">
            <a:normAutofit/>
          </a:bodyPr>
          <a:lstStyle/>
          <a:p>
            <a:pPr lvl="0" fontAlgn="base"/>
            <a:r>
              <a:rPr lang="en-GB" sz="1700" b="1" dirty="0" err="1"/>
              <a:t>Posti</a:t>
            </a:r>
            <a:r>
              <a:rPr lang="en-GB" sz="1700" b="1" dirty="0"/>
              <a:t> di </a:t>
            </a:r>
            <a:r>
              <a:rPr lang="en-GB" sz="1700" b="1" dirty="0" err="1"/>
              <a:t>lavoro</a:t>
            </a:r>
            <a:r>
              <a:rPr lang="en-GB" sz="1700" b="1" dirty="0"/>
              <a:t> e </a:t>
            </a:r>
            <a:r>
              <a:rPr lang="en-GB" sz="1700" b="1" dirty="0" err="1"/>
              <a:t>redditi</a:t>
            </a:r>
            <a:r>
              <a:rPr lang="en-GB" sz="1700" b="1" dirty="0"/>
              <a:t> </a:t>
            </a:r>
            <a:r>
              <a:rPr lang="en-GB" sz="1700" b="1" dirty="0" err="1"/>
              <a:t>migliori</a:t>
            </a:r>
            <a:r>
              <a:rPr lang="en-GB" sz="1700" b="1" dirty="0"/>
              <a:t>. </a:t>
            </a:r>
            <a:r>
              <a:rPr lang="en-GB" sz="1700" dirty="0" err="1"/>
              <a:t>Dobbiamo</a:t>
            </a:r>
            <a:r>
              <a:rPr lang="en-GB" sz="1700" dirty="0"/>
              <a:t> dare </a:t>
            </a:r>
            <a:r>
              <a:rPr lang="en-GB" sz="1700" dirty="0" err="1"/>
              <a:t>pieno</a:t>
            </a:r>
            <a:r>
              <a:rPr lang="en-GB" sz="1700" dirty="0"/>
              <a:t> </a:t>
            </a:r>
            <a:r>
              <a:rPr lang="en-GB" sz="1700" dirty="0" err="1"/>
              <a:t>significato</a:t>
            </a:r>
            <a:r>
              <a:rPr lang="en-GB" sz="1700" dirty="0"/>
              <a:t> </a:t>
            </a:r>
            <a:r>
              <a:rPr lang="en-GB" sz="1700" dirty="0" err="1"/>
              <a:t>all’espressione</a:t>
            </a:r>
            <a:r>
              <a:rPr lang="en-GB" sz="1700" dirty="0"/>
              <a:t> “</a:t>
            </a:r>
            <a:r>
              <a:rPr lang="en-GB" sz="1700" dirty="0" err="1"/>
              <a:t>Convergenza</a:t>
            </a:r>
            <a:r>
              <a:rPr lang="en-GB" sz="1700" dirty="0"/>
              <a:t> </a:t>
            </a:r>
            <a:r>
              <a:rPr lang="en-GB" sz="1700" dirty="0" err="1"/>
              <a:t>sociale</a:t>
            </a:r>
            <a:r>
              <a:rPr lang="en-GB" sz="1700" dirty="0"/>
              <a:t> verso </a:t>
            </a:r>
            <a:r>
              <a:rPr lang="en-GB" sz="1700" dirty="0" err="1"/>
              <a:t>l’alto</a:t>
            </a:r>
            <a:r>
              <a:rPr lang="en-GB" sz="1700" dirty="0"/>
              <a:t>” in modo </a:t>
            </a:r>
            <a:r>
              <a:rPr lang="en-GB" sz="1700" dirty="0" err="1"/>
              <a:t>che</a:t>
            </a:r>
            <a:r>
              <a:rPr lang="en-GB" sz="1700" dirty="0"/>
              <a:t> </a:t>
            </a:r>
            <a:r>
              <a:rPr lang="en-GB" sz="1700" dirty="0" err="1"/>
              <a:t>includa</a:t>
            </a:r>
            <a:r>
              <a:rPr lang="en-GB" sz="1700" dirty="0"/>
              <a:t> </a:t>
            </a:r>
            <a:r>
              <a:rPr lang="en-GB" sz="1700" dirty="0" err="1"/>
              <a:t>chiari</a:t>
            </a:r>
            <a:r>
              <a:rPr lang="en-GB" sz="1700" dirty="0"/>
              <a:t> </a:t>
            </a:r>
            <a:r>
              <a:rPr lang="en-GB" sz="1700" dirty="0" err="1"/>
              <a:t>strumenti</a:t>
            </a:r>
            <a:r>
              <a:rPr lang="en-GB" sz="1700" dirty="0"/>
              <a:t> per </a:t>
            </a:r>
            <a:r>
              <a:rPr lang="en-GB" sz="1700" dirty="0" err="1"/>
              <a:t>migliorare</a:t>
            </a:r>
            <a:r>
              <a:rPr lang="en-GB" sz="1700" dirty="0"/>
              <a:t> le </a:t>
            </a:r>
            <a:r>
              <a:rPr lang="en-GB" sz="1700" dirty="0" err="1"/>
              <a:t>condizioni</a:t>
            </a:r>
            <a:r>
              <a:rPr lang="en-GB" sz="1700" dirty="0"/>
              <a:t> di </a:t>
            </a:r>
            <a:r>
              <a:rPr lang="en-GB" sz="1700" dirty="0" err="1"/>
              <a:t>impiego</a:t>
            </a:r>
            <a:r>
              <a:rPr lang="en-GB" sz="1700" dirty="0"/>
              <a:t>, </a:t>
            </a:r>
            <a:r>
              <a:rPr lang="en-GB" sz="1700" dirty="0" err="1"/>
              <a:t>combattere</a:t>
            </a:r>
            <a:r>
              <a:rPr lang="en-GB" sz="1700" dirty="0"/>
              <a:t> la </a:t>
            </a:r>
            <a:r>
              <a:rPr lang="en-GB" sz="1700" dirty="0" err="1"/>
              <a:t>precarietà</a:t>
            </a:r>
            <a:r>
              <a:rPr lang="en-GB" sz="1700" dirty="0"/>
              <a:t> e </a:t>
            </a:r>
            <a:r>
              <a:rPr lang="en-GB" sz="1700" dirty="0" err="1"/>
              <a:t>rendere</a:t>
            </a:r>
            <a:r>
              <a:rPr lang="en-GB" sz="1700" dirty="0"/>
              <a:t> il </a:t>
            </a:r>
            <a:r>
              <a:rPr lang="en-GB" sz="1700" dirty="0" err="1"/>
              <a:t>lavoro</a:t>
            </a:r>
            <a:r>
              <a:rPr lang="en-GB" sz="1700" dirty="0"/>
              <a:t> </a:t>
            </a:r>
            <a:r>
              <a:rPr lang="en-GB" sz="1700" dirty="0" err="1"/>
              <a:t>sicuro</a:t>
            </a:r>
            <a:r>
              <a:rPr lang="en-GB" sz="1700" dirty="0"/>
              <a:t>. </a:t>
            </a:r>
            <a:endParaRPr lang="it-IT" sz="1700" dirty="0"/>
          </a:p>
          <a:p>
            <a:pPr lvl="0" fontAlgn="base"/>
            <a:r>
              <a:rPr lang="en-GB" sz="1700" b="1" dirty="0" err="1"/>
              <a:t>Dialogo</a:t>
            </a:r>
            <a:r>
              <a:rPr lang="en-GB" sz="1700" b="1" dirty="0"/>
              <a:t> </a:t>
            </a:r>
            <a:r>
              <a:rPr lang="en-GB" sz="1700" b="1" dirty="0" err="1"/>
              <a:t>sociale</a:t>
            </a:r>
            <a:r>
              <a:rPr lang="en-GB" sz="1700" b="1" dirty="0"/>
              <a:t> e </a:t>
            </a:r>
            <a:r>
              <a:rPr lang="en-GB" sz="1700" b="1" dirty="0" err="1"/>
              <a:t>contrattazione</a:t>
            </a:r>
            <a:r>
              <a:rPr lang="en-GB" sz="1700" b="1" dirty="0"/>
              <a:t> </a:t>
            </a:r>
            <a:r>
              <a:rPr lang="en-GB" sz="1700" b="1" dirty="0" err="1"/>
              <a:t>collettiva</a:t>
            </a:r>
            <a:r>
              <a:rPr lang="en-GB" sz="1700" b="1" dirty="0"/>
              <a:t> </a:t>
            </a:r>
            <a:r>
              <a:rPr lang="en-GB" sz="1700" dirty="0" err="1"/>
              <a:t>svolgono</a:t>
            </a:r>
            <a:r>
              <a:rPr lang="en-GB" sz="1700" dirty="0"/>
              <a:t> un </a:t>
            </a:r>
            <a:r>
              <a:rPr lang="en-GB" sz="1700" dirty="0" err="1"/>
              <a:t>duplice</a:t>
            </a:r>
            <a:r>
              <a:rPr lang="en-GB" sz="1700" dirty="0"/>
              <a:t> </a:t>
            </a:r>
            <a:r>
              <a:rPr lang="en-GB" sz="1700" dirty="0" err="1"/>
              <a:t>ruolo</a:t>
            </a:r>
            <a:r>
              <a:rPr lang="en-GB" sz="1700" dirty="0"/>
              <a:t>. Da un lato </a:t>
            </a:r>
            <a:r>
              <a:rPr lang="en-GB" sz="1700" dirty="0" err="1"/>
              <a:t>sono</a:t>
            </a:r>
            <a:r>
              <a:rPr lang="en-GB" sz="1700" dirty="0"/>
              <a:t> </a:t>
            </a:r>
            <a:r>
              <a:rPr lang="en-GB" sz="1700" dirty="0" err="1"/>
              <a:t>essenziali</a:t>
            </a:r>
            <a:r>
              <a:rPr lang="en-GB" sz="1700" dirty="0"/>
              <a:t> per </a:t>
            </a:r>
            <a:r>
              <a:rPr lang="en-GB" sz="1700" dirty="0" err="1"/>
              <a:t>regolare</a:t>
            </a:r>
            <a:r>
              <a:rPr lang="en-GB" sz="1700" dirty="0"/>
              <a:t> il </a:t>
            </a:r>
            <a:r>
              <a:rPr lang="en-GB" sz="1700" dirty="0" err="1"/>
              <a:t>mercato</a:t>
            </a:r>
            <a:r>
              <a:rPr lang="en-GB" sz="1700" dirty="0"/>
              <a:t> del </a:t>
            </a:r>
            <a:r>
              <a:rPr lang="en-GB" sz="1700" dirty="0" err="1"/>
              <a:t>lavoro</a:t>
            </a:r>
            <a:r>
              <a:rPr lang="en-GB" sz="1700" dirty="0"/>
              <a:t> in </a:t>
            </a:r>
            <a:r>
              <a:rPr lang="en-GB" sz="1700" dirty="0" err="1"/>
              <a:t>una</a:t>
            </a:r>
            <a:r>
              <a:rPr lang="en-GB" sz="1700" dirty="0"/>
              <a:t> </a:t>
            </a:r>
            <a:r>
              <a:rPr lang="en-GB" sz="1700" dirty="0" err="1"/>
              <a:t>logica</a:t>
            </a:r>
            <a:r>
              <a:rPr lang="en-GB" sz="1700" dirty="0"/>
              <a:t> di </a:t>
            </a:r>
            <a:r>
              <a:rPr lang="en-GB" sz="1700" dirty="0" err="1"/>
              <a:t>convergenza</a:t>
            </a:r>
            <a:r>
              <a:rPr lang="en-GB" sz="1700" dirty="0"/>
              <a:t> </a:t>
            </a:r>
            <a:r>
              <a:rPr lang="en-GB" sz="1700" dirty="0" err="1"/>
              <a:t>sociale</a:t>
            </a:r>
            <a:r>
              <a:rPr lang="en-GB" sz="1700" dirty="0"/>
              <a:t> verso </a:t>
            </a:r>
            <a:r>
              <a:rPr lang="en-GB" sz="1700" dirty="0" err="1"/>
              <a:t>l’alto</a:t>
            </a:r>
            <a:r>
              <a:rPr lang="en-GB" sz="1700" dirty="0"/>
              <a:t>, </a:t>
            </a:r>
            <a:r>
              <a:rPr lang="en-GB" sz="1700" dirty="0" err="1"/>
              <a:t>dall’altro</a:t>
            </a:r>
            <a:r>
              <a:rPr lang="en-GB" sz="1700" dirty="0"/>
              <a:t> </a:t>
            </a:r>
            <a:r>
              <a:rPr lang="en-GB" sz="1700" dirty="0" err="1"/>
              <a:t>sono</a:t>
            </a:r>
            <a:r>
              <a:rPr lang="en-GB" sz="1700" dirty="0"/>
              <a:t> </a:t>
            </a:r>
            <a:r>
              <a:rPr lang="en-GB" sz="1700" dirty="0" err="1"/>
              <a:t>una</a:t>
            </a:r>
            <a:r>
              <a:rPr lang="en-GB" sz="1700" dirty="0"/>
              <a:t> </a:t>
            </a:r>
            <a:r>
              <a:rPr lang="en-GB" sz="1700" dirty="0" err="1"/>
              <a:t>risorsa</a:t>
            </a:r>
            <a:r>
              <a:rPr lang="en-GB" sz="1700" dirty="0"/>
              <a:t> per la </a:t>
            </a:r>
            <a:r>
              <a:rPr lang="en-GB" sz="1700" dirty="0" err="1"/>
              <a:t>democratizzazione</a:t>
            </a:r>
            <a:r>
              <a:rPr lang="en-GB" sz="1700" dirty="0"/>
              <a:t> del </a:t>
            </a:r>
            <a:r>
              <a:rPr lang="en-GB" sz="1700" dirty="0" err="1"/>
              <a:t>progetto</a:t>
            </a:r>
            <a:r>
              <a:rPr lang="en-GB" sz="1700" dirty="0"/>
              <a:t> di </a:t>
            </a:r>
            <a:r>
              <a:rPr lang="en-GB" sz="1700" dirty="0" err="1"/>
              <a:t>integrazione</a:t>
            </a:r>
            <a:r>
              <a:rPr lang="en-GB" sz="1700" dirty="0"/>
              <a:t> </a:t>
            </a:r>
            <a:r>
              <a:rPr lang="en-GB" sz="1700" dirty="0" err="1"/>
              <a:t>europea</a:t>
            </a:r>
            <a:r>
              <a:rPr lang="en-GB" sz="1700" dirty="0"/>
              <a:t>.</a:t>
            </a:r>
            <a:endParaRPr lang="it-IT" sz="1700" dirty="0"/>
          </a:p>
          <a:p>
            <a:pPr lvl="0" fontAlgn="base"/>
            <a:r>
              <a:rPr lang="en-GB" sz="1700" b="1" dirty="0"/>
              <a:t>Nuovo </a:t>
            </a:r>
            <a:r>
              <a:rPr lang="en-GB" sz="1700" b="1" dirty="0" err="1"/>
              <a:t>modello</a:t>
            </a:r>
            <a:r>
              <a:rPr lang="en-GB" sz="1700" b="1" dirty="0"/>
              <a:t> </a:t>
            </a:r>
            <a:r>
              <a:rPr lang="en-GB" sz="1700" b="1" dirty="0" err="1"/>
              <a:t>economico</a:t>
            </a:r>
            <a:r>
              <a:rPr lang="en-GB" sz="1700" b="1" dirty="0"/>
              <a:t> </a:t>
            </a:r>
            <a:r>
              <a:rPr lang="en-GB" sz="1700" dirty="0" err="1"/>
              <a:t>nel</a:t>
            </a:r>
            <a:r>
              <a:rPr lang="en-GB" sz="1700" dirty="0"/>
              <a:t> quale la </a:t>
            </a:r>
            <a:r>
              <a:rPr lang="en-GB" sz="1700" dirty="0" err="1"/>
              <a:t>crescita</a:t>
            </a:r>
            <a:r>
              <a:rPr lang="en-GB" sz="1700" dirty="0"/>
              <a:t> è </a:t>
            </a:r>
            <a:r>
              <a:rPr lang="en-GB" sz="1700" dirty="0" err="1"/>
              <a:t>svincolata</a:t>
            </a:r>
            <a:r>
              <a:rPr lang="en-GB" sz="1700" dirty="0"/>
              <a:t> </a:t>
            </a:r>
            <a:r>
              <a:rPr lang="en-GB" sz="1700" dirty="0" err="1"/>
              <a:t>dalla</a:t>
            </a:r>
            <a:r>
              <a:rPr lang="en-GB" sz="1700" dirty="0"/>
              <a:t> </a:t>
            </a:r>
            <a:r>
              <a:rPr lang="en-GB" sz="1700" dirty="0" err="1"/>
              <a:t>distruzione</a:t>
            </a:r>
            <a:r>
              <a:rPr lang="en-GB" sz="1700" dirty="0"/>
              <a:t> </a:t>
            </a:r>
            <a:r>
              <a:rPr lang="en-GB" sz="1700" dirty="0" err="1"/>
              <a:t>delle</a:t>
            </a:r>
            <a:r>
              <a:rPr lang="en-GB" sz="1700" dirty="0"/>
              <a:t> </a:t>
            </a:r>
            <a:r>
              <a:rPr lang="en-GB" sz="1700" dirty="0" err="1"/>
              <a:t>risorse</a:t>
            </a:r>
            <a:r>
              <a:rPr lang="en-GB" sz="1700" dirty="0"/>
              <a:t> </a:t>
            </a:r>
            <a:r>
              <a:rPr lang="en-GB" sz="1700" dirty="0" err="1"/>
              <a:t>naturali</a:t>
            </a:r>
            <a:r>
              <a:rPr lang="en-GB" sz="1700" dirty="0"/>
              <a:t>, </a:t>
            </a:r>
            <a:r>
              <a:rPr lang="en-GB" sz="1700" dirty="0" err="1"/>
              <a:t>rispetta</a:t>
            </a:r>
            <a:r>
              <a:rPr lang="en-GB" sz="1700" dirty="0"/>
              <a:t> </a:t>
            </a:r>
            <a:r>
              <a:rPr lang="en-GB" sz="1700" dirty="0" err="1"/>
              <a:t>pienamente</a:t>
            </a:r>
            <a:r>
              <a:rPr lang="en-GB" sz="1700" dirty="0"/>
              <a:t> </a:t>
            </a:r>
            <a:r>
              <a:rPr lang="en-GB" sz="1700" dirty="0" err="1"/>
              <a:t>l’ambiente</a:t>
            </a:r>
            <a:r>
              <a:rPr lang="en-GB" sz="1700" dirty="0"/>
              <a:t> e non </a:t>
            </a:r>
            <a:r>
              <a:rPr lang="en-GB" sz="1700" dirty="0" err="1"/>
              <a:t>danneggia</a:t>
            </a:r>
            <a:r>
              <a:rPr lang="en-GB" sz="1700" dirty="0"/>
              <a:t> </a:t>
            </a:r>
            <a:r>
              <a:rPr lang="en-GB" sz="1700" dirty="0" err="1"/>
              <a:t>gli</a:t>
            </a:r>
            <a:r>
              <a:rPr lang="en-GB" sz="1700" dirty="0"/>
              <a:t> </a:t>
            </a:r>
            <a:r>
              <a:rPr lang="en-GB" sz="1700" dirty="0" err="1"/>
              <a:t>obiettivi</a:t>
            </a:r>
            <a:r>
              <a:rPr lang="en-GB" sz="1700" dirty="0"/>
              <a:t> </a:t>
            </a:r>
            <a:r>
              <a:rPr lang="en-GB" sz="1700" dirty="0" err="1"/>
              <a:t>sociali</a:t>
            </a:r>
            <a:r>
              <a:rPr lang="en-GB" sz="1700" dirty="0"/>
              <a:t>. Il </a:t>
            </a:r>
            <a:r>
              <a:rPr lang="en-GB" sz="1700" dirty="0" err="1"/>
              <a:t>Pilastro</a:t>
            </a:r>
            <a:r>
              <a:rPr lang="en-GB" sz="1700" dirty="0"/>
              <a:t> </a:t>
            </a:r>
            <a:r>
              <a:rPr lang="en-GB" sz="1700" dirty="0" err="1"/>
              <a:t>europeo</a:t>
            </a:r>
            <a:r>
              <a:rPr lang="en-GB" sz="1700" dirty="0"/>
              <a:t> </a:t>
            </a:r>
            <a:r>
              <a:rPr lang="en-GB" sz="1700" dirty="0" err="1"/>
              <a:t>dei</a:t>
            </a:r>
            <a:r>
              <a:rPr lang="en-GB" sz="1700" dirty="0"/>
              <a:t> </a:t>
            </a:r>
            <a:r>
              <a:rPr lang="en-GB" sz="1700" dirty="0" err="1"/>
              <a:t>diritti</a:t>
            </a:r>
            <a:r>
              <a:rPr lang="en-GB" sz="1700" dirty="0"/>
              <a:t> </a:t>
            </a:r>
            <a:r>
              <a:rPr lang="en-GB" sz="1700" dirty="0" err="1"/>
              <a:t>sociali</a:t>
            </a:r>
            <a:r>
              <a:rPr lang="en-GB" sz="1700" dirty="0"/>
              <a:t> e il </a:t>
            </a:r>
            <a:r>
              <a:rPr lang="en-GB" sz="1700" dirty="0" err="1"/>
              <a:t>suo</a:t>
            </a:r>
            <a:r>
              <a:rPr lang="en-GB" sz="1700" dirty="0"/>
              <a:t> </a:t>
            </a:r>
            <a:r>
              <a:rPr lang="en-GB" sz="1700" dirty="0" err="1"/>
              <a:t>futuro</a:t>
            </a:r>
            <a:r>
              <a:rPr lang="en-GB" sz="1700" dirty="0"/>
              <a:t> </a:t>
            </a:r>
            <a:r>
              <a:rPr lang="en-GB" sz="1700" dirty="0" err="1"/>
              <a:t>saranno</a:t>
            </a:r>
            <a:r>
              <a:rPr lang="en-GB" sz="1700" dirty="0"/>
              <a:t> </a:t>
            </a:r>
            <a:r>
              <a:rPr lang="en-GB" sz="1700" dirty="0" err="1"/>
              <a:t>essenziali</a:t>
            </a:r>
            <a:r>
              <a:rPr lang="en-GB" sz="1700" dirty="0"/>
              <a:t> per </a:t>
            </a:r>
            <a:r>
              <a:rPr lang="en-GB" sz="1700" dirty="0" err="1"/>
              <a:t>assicurare</a:t>
            </a:r>
            <a:r>
              <a:rPr lang="en-GB" sz="1700" dirty="0"/>
              <a:t> </a:t>
            </a:r>
            <a:r>
              <a:rPr lang="en-GB" sz="1700" dirty="0" err="1"/>
              <a:t>transizioni</a:t>
            </a:r>
            <a:r>
              <a:rPr lang="en-GB" sz="1700" dirty="0"/>
              <a:t> </a:t>
            </a:r>
            <a:r>
              <a:rPr lang="en-GB" sz="1700" dirty="0" err="1"/>
              <a:t>giuste</a:t>
            </a:r>
            <a:r>
              <a:rPr lang="en-GB" sz="1700" dirty="0"/>
              <a:t> ed </a:t>
            </a:r>
            <a:r>
              <a:rPr lang="en-GB" sz="1700" dirty="0" err="1"/>
              <a:t>eque</a:t>
            </a:r>
            <a:r>
              <a:rPr lang="en-GB" sz="1700" dirty="0"/>
              <a:t> per tutti. </a:t>
            </a:r>
            <a:endParaRPr lang="it-IT" sz="1700" dirty="0"/>
          </a:p>
          <a:p>
            <a:pPr lvl="0" fontAlgn="base"/>
            <a:r>
              <a:rPr lang="en-GB" sz="1700" dirty="0"/>
              <a:t>Dopo anni in cui la </a:t>
            </a:r>
            <a:r>
              <a:rPr lang="en-GB" sz="1700" dirty="0" err="1"/>
              <a:t>spesa</a:t>
            </a:r>
            <a:r>
              <a:rPr lang="en-GB" sz="1700" dirty="0"/>
              <a:t> </a:t>
            </a:r>
            <a:r>
              <a:rPr lang="en-GB" sz="1700" dirty="0" err="1"/>
              <a:t>dei</a:t>
            </a:r>
            <a:r>
              <a:rPr lang="en-GB" sz="1700" dirty="0"/>
              <a:t> </a:t>
            </a:r>
            <a:r>
              <a:rPr lang="en-GB" sz="1700" dirty="0" err="1"/>
              <a:t>governi</a:t>
            </a:r>
            <a:r>
              <a:rPr lang="en-GB" sz="1700" dirty="0"/>
              <a:t> </a:t>
            </a:r>
            <a:r>
              <a:rPr lang="en-GB" sz="1700" dirty="0" err="1"/>
              <a:t>veniva</a:t>
            </a:r>
            <a:r>
              <a:rPr lang="en-GB" sz="1700" dirty="0"/>
              <a:t> </a:t>
            </a:r>
            <a:r>
              <a:rPr lang="en-GB" sz="1700" dirty="0" err="1"/>
              <a:t>letteramente</a:t>
            </a:r>
            <a:r>
              <a:rPr lang="en-GB" sz="1700" dirty="0"/>
              <a:t> </a:t>
            </a:r>
            <a:r>
              <a:rPr lang="en-GB" sz="1700" dirty="0" err="1"/>
              <a:t>criminalizzata</a:t>
            </a:r>
            <a:r>
              <a:rPr lang="en-GB" sz="1700" dirty="0"/>
              <a:t>, </a:t>
            </a:r>
            <a:r>
              <a:rPr lang="en-GB" sz="1700" dirty="0" err="1"/>
              <a:t>abbiamo</a:t>
            </a:r>
            <a:r>
              <a:rPr lang="en-GB" sz="1700" dirty="0"/>
              <a:t> </a:t>
            </a:r>
            <a:r>
              <a:rPr lang="en-GB" sz="1700" dirty="0" err="1"/>
              <a:t>bisogno</a:t>
            </a:r>
            <a:r>
              <a:rPr lang="en-GB" sz="1700" dirty="0"/>
              <a:t> di </a:t>
            </a:r>
            <a:r>
              <a:rPr lang="en-GB" sz="1700" b="1" dirty="0" err="1"/>
              <a:t>un’economia</a:t>
            </a:r>
            <a:r>
              <a:rPr lang="en-GB" sz="1700" b="1" dirty="0"/>
              <a:t> </a:t>
            </a:r>
            <a:r>
              <a:rPr lang="en-GB" sz="1700" b="1" dirty="0" err="1"/>
              <a:t>che</a:t>
            </a:r>
            <a:r>
              <a:rPr lang="en-GB" sz="1700" b="1" dirty="0"/>
              <a:t> </a:t>
            </a:r>
            <a:r>
              <a:rPr lang="en-GB" sz="1700" b="1" dirty="0" err="1"/>
              <a:t>crei</a:t>
            </a:r>
            <a:r>
              <a:rPr lang="en-GB" sz="1700" b="1" dirty="0"/>
              <a:t> </a:t>
            </a:r>
            <a:r>
              <a:rPr lang="en-GB" sz="1700" b="1" dirty="0" err="1"/>
              <a:t>posti</a:t>
            </a:r>
            <a:r>
              <a:rPr lang="en-GB" sz="1700" b="1" dirty="0"/>
              <a:t> di </a:t>
            </a:r>
            <a:r>
              <a:rPr lang="en-GB" sz="1700" b="1" dirty="0" err="1"/>
              <a:t>lavoro</a:t>
            </a:r>
            <a:r>
              <a:rPr lang="en-GB" sz="1700" b="1" dirty="0"/>
              <a:t> </a:t>
            </a:r>
            <a:r>
              <a:rPr lang="en-GB" sz="1700" dirty="0"/>
              <a:t>(con </a:t>
            </a:r>
            <a:r>
              <a:rPr lang="en-GB" sz="1700" dirty="0" err="1"/>
              <a:t>politiche</a:t>
            </a:r>
            <a:r>
              <a:rPr lang="en-GB" sz="1700" dirty="0"/>
              <a:t> </a:t>
            </a:r>
            <a:r>
              <a:rPr lang="en-GB" sz="1700" dirty="0" err="1"/>
              <a:t>industriali</a:t>
            </a:r>
            <a:r>
              <a:rPr lang="en-GB" sz="1700" dirty="0"/>
              <a:t>) e </a:t>
            </a:r>
            <a:r>
              <a:rPr lang="en-GB" sz="1700" dirty="0" err="1"/>
              <a:t>rafforzi</a:t>
            </a:r>
            <a:r>
              <a:rPr lang="en-GB" sz="1700" dirty="0"/>
              <a:t> </a:t>
            </a:r>
            <a:r>
              <a:rPr lang="en-GB" sz="1700" dirty="0" err="1"/>
              <a:t>i</a:t>
            </a:r>
            <a:r>
              <a:rPr lang="en-GB" sz="1700" dirty="0"/>
              <a:t> </a:t>
            </a:r>
            <a:r>
              <a:rPr lang="en-GB" sz="1700" dirty="0" err="1"/>
              <a:t>servizi</a:t>
            </a:r>
            <a:r>
              <a:rPr lang="en-GB" sz="1700" dirty="0"/>
              <a:t> </a:t>
            </a:r>
            <a:r>
              <a:rPr lang="en-GB" sz="1700" dirty="0" err="1"/>
              <a:t>pubblici</a:t>
            </a:r>
            <a:r>
              <a:rPr lang="en-GB" sz="1700" dirty="0"/>
              <a:t>. I </a:t>
            </a:r>
            <a:r>
              <a:rPr lang="en-GB" sz="1700" dirty="0" err="1"/>
              <a:t>bilanci</a:t>
            </a:r>
            <a:r>
              <a:rPr lang="en-GB" sz="1700" dirty="0"/>
              <a:t> </a:t>
            </a:r>
            <a:r>
              <a:rPr lang="en-GB" sz="1700" dirty="0" err="1"/>
              <a:t>possono</a:t>
            </a:r>
            <a:r>
              <a:rPr lang="en-GB" sz="1700" dirty="0"/>
              <a:t> </a:t>
            </a:r>
            <a:r>
              <a:rPr lang="en-GB" sz="1700" dirty="0" err="1"/>
              <a:t>essere</a:t>
            </a:r>
            <a:r>
              <a:rPr lang="en-GB" sz="1700" dirty="0"/>
              <a:t> </a:t>
            </a:r>
            <a:r>
              <a:rPr lang="en-GB" sz="1700" dirty="0" err="1"/>
              <a:t>ampliati</a:t>
            </a:r>
            <a:r>
              <a:rPr lang="en-GB" sz="1700" dirty="0"/>
              <a:t> per </a:t>
            </a:r>
            <a:r>
              <a:rPr lang="en-GB" sz="1700" dirty="0" err="1"/>
              <a:t>garantire</a:t>
            </a:r>
            <a:r>
              <a:rPr lang="en-GB" sz="1700" dirty="0"/>
              <a:t> il </a:t>
            </a:r>
            <a:r>
              <a:rPr lang="en-GB" sz="1700" dirty="0" err="1"/>
              <a:t>progresso</a:t>
            </a:r>
            <a:r>
              <a:rPr lang="en-GB" sz="1700" dirty="0"/>
              <a:t> </a:t>
            </a:r>
            <a:r>
              <a:rPr lang="en-GB" sz="1700" dirty="0" err="1"/>
              <a:t>sociale</a:t>
            </a:r>
            <a:r>
              <a:rPr lang="en-GB" sz="1700" dirty="0"/>
              <a:t> (la </a:t>
            </a:r>
            <a:r>
              <a:rPr lang="en-GB" sz="1700" dirty="0" err="1"/>
              <a:t>riforma</a:t>
            </a:r>
            <a:r>
              <a:rPr lang="en-GB" sz="1700" dirty="0"/>
              <a:t> </a:t>
            </a:r>
            <a:r>
              <a:rPr lang="en-GB" sz="1700" dirty="0" err="1"/>
              <a:t>della</a:t>
            </a:r>
            <a:r>
              <a:rPr lang="en-GB" sz="1700" dirty="0"/>
              <a:t> governance </a:t>
            </a:r>
            <a:r>
              <a:rPr lang="en-GB" sz="1700" dirty="0" err="1"/>
              <a:t>economica</a:t>
            </a:r>
            <a:r>
              <a:rPr lang="en-GB" sz="1700" dirty="0"/>
              <a:t> </a:t>
            </a:r>
            <a:r>
              <a:rPr lang="en-GB" sz="1700" dirty="0" err="1"/>
              <a:t>va</a:t>
            </a:r>
            <a:r>
              <a:rPr lang="en-GB" sz="1700" dirty="0"/>
              <a:t> </a:t>
            </a:r>
            <a:r>
              <a:rPr lang="en-GB" sz="1700" dirty="0" err="1"/>
              <a:t>nella</a:t>
            </a:r>
            <a:r>
              <a:rPr lang="en-GB" sz="1700" dirty="0"/>
              <a:t> </a:t>
            </a:r>
            <a:r>
              <a:rPr lang="en-GB" sz="1700" dirty="0" err="1"/>
              <a:t>direzione</a:t>
            </a:r>
            <a:r>
              <a:rPr lang="en-GB" sz="1700" dirty="0"/>
              <a:t> </a:t>
            </a:r>
            <a:r>
              <a:rPr lang="en-GB" sz="1700" dirty="0" err="1"/>
              <a:t>opposta</a:t>
            </a:r>
            <a:r>
              <a:rPr lang="en-GB" sz="1700" dirty="0"/>
              <a:t>) </a:t>
            </a:r>
          </a:p>
          <a:p>
            <a:pPr lvl="0" fontAlgn="base"/>
            <a:r>
              <a:rPr lang="en-GB" sz="1700" b="1" dirty="0" err="1"/>
              <a:t>Condizionalità</a:t>
            </a:r>
            <a:r>
              <a:rPr lang="en-GB" sz="1700" b="1" dirty="0"/>
              <a:t> </a:t>
            </a:r>
            <a:r>
              <a:rPr lang="en-GB" sz="1700" b="1" dirty="0" err="1"/>
              <a:t>sociale</a:t>
            </a:r>
            <a:r>
              <a:rPr lang="en-GB" sz="1700" b="1" dirty="0"/>
              <a:t> </a:t>
            </a:r>
            <a:r>
              <a:rPr lang="en-GB" sz="1700" dirty="0" err="1"/>
              <a:t>quando</a:t>
            </a:r>
            <a:r>
              <a:rPr lang="en-GB" sz="1700" dirty="0"/>
              <a:t> il </a:t>
            </a:r>
            <a:r>
              <a:rPr lang="en-GB" sz="1700" dirty="0" err="1"/>
              <a:t>denaro</a:t>
            </a:r>
            <a:r>
              <a:rPr lang="en-GB" sz="1700" dirty="0"/>
              <a:t> </a:t>
            </a:r>
            <a:r>
              <a:rPr lang="en-GB" sz="1700" dirty="0" err="1"/>
              <a:t>pubblico</a:t>
            </a:r>
            <a:r>
              <a:rPr lang="en-GB" sz="1700" dirty="0"/>
              <a:t> </a:t>
            </a:r>
            <a:r>
              <a:rPr lang="en-GB" sz="1700" dirty="0" err="1"/>
              <a:t>viene</a:t>
            </a:r>
            <a:r>
              <a:rPr lang="en-GB" sz="1700" dirty="0"/>
              <a:t> </a:t>
            </a:r>
            <a:r>
              <a:rPr lang="en-GB" sz="1700" dirty="0" err="1"/>
              <a:t>speso</a:t>
            </a:r>
            <a:r>
              <a:rPr lang="en-GB" sz="1700" dirty="0"/>
              <a:t> per le </a:t>
            </a:r>
            <a:r>
              <a:rPr lang="en-GB" sz="1700" dirty="0" err="1"/>
              <a:t>aziende</a:t>
            </a:r>
            <a:r>
              <a:rPr lang="en-GB" sz="1700" dirty="0"/>
              <a:t> per </a:t>
            </a:r>
            <a:r>
              <a:rPr lang="en-GB" sz="1700" dirty="0" err="1"/>
              <a:t>qualsiasi</a:t>
            </a:r>
            <a:r>
              <a:rPr lang="en-GB" sz="1700" dirty="0"/>
              <a:t> </a:t>
            </a:r>
            <a:r>
              <a:rPr lang="en-GB" sz="1700" dirty="0" err="1"/>
              <a:t>ragione</a:t>
            </a:r>
            <a:r>
              <a:rPr lang="en-GB" sz="1700" dirty="0"/>
              <a:t>. </a:t>
            </a:r>
            <a:r>
              <a:rPr lang="en-GB" sz="1700" dirty="0" err="1"/>
              <a:t>Abbiamo</a:t>
            </a:r>
            <a:r>
              <a:rPr lang="en-GB" sz="1700" dirty="0"/>
              <a:t> </a:t>
            </a:r>
            <a:r>
              <a:rPr lang="en-GB" sz="1700" dirty="0" err="1"/>
              <a:t>bisogno</a:t>
            </a:r>
            <a:r>
              <a:rPr lang="en-GB" sz="1700" dirty="0"/>
              <a:t> di </a:t>
            </a:r>
            <a:r>
              <a:rPr lang="en-GB" sz="1700" dirty="0" err="1"/>
              <a:t>infrastrutture</a:t>
            </a:r>
            <a:r>
              <a:rPr lang="en-GB" sz="1700" dirty="0"/>
              <a:t> </a:t>
            </a:r>
            <a:r>
              <a:rPr lang="en-GB" sz="1700" dirty="0" err="1"/>
              <a:t>sociali</a:t>
            </a:r>
            <a:r>
              <a:rPr lang="en-GB" sz="1700" dirty="0"/>
              <a:t> </a:t>
            </a:r>
            <a:r>
              <a:rPr lang="en-GB" sz="1700" dirty="0" err="1"/>
              <a:t>che</a:t>
            </a:r>
            <a:r>
              <a:rPr lang="en-GB" sz="1700" dirty="0"/>
              <a:t> </a:t>
            </a:r>
            <a:r>
              <a:rPr lang="en-GB" sz="1700" dirty="0" err="1"/>
              <a:t>garantiscano</a:t>
            </a:r>
            <a:r>
              <a:rPr lang="en-GB" sz="1700" dirty="0"/>
              <a:t> </a:t>
            </a:r>
            <a:r>
              <a:rPr lang="en-GB" sz="1700" dirty="0" err="1"/>
              <a:t>l’applicazione</a:t>
            </a:r>
            <a:r>
              <a:rPr lang="en-GB" sz="1700" dirty="0"/>
              <a:t> del </a:t>
            </a:r>
            <a:r>
              <a:rPr lang="en-GB" sz="1700" dirty="0" err="1"/>
              <a:t>diritto</a:t>
            </a:r>
            <a:r>
              <a:rPr lang="en-GB" sz="1700" dirty="0"/>
              <a:t> e </a:t>
            </a:r>
            <a:r>
              <a:rPr lang="en-GB" sz="1700" dirty="0" err="1"/>
              <a:t>della</a:t>
            </a:r>
            <a:r>
              <a:rPr lang="en-GB" sz="1700" dirty="0"/>
              <a:t> </a:t>
            </a:r>
            <a:r>
              <a:rPr lang="en-GB" sz="1700" dirty="0" err="1"/>
              <a:t>protezione</a:t>
            </a:r>
            <a:r>
              <a:rPr lang="en-GB" sz="1700" dirty="0"/>
              <a:t> </a:t>
            </a:r>
            <a:r>
              <a:rPr lang="en-GB" sz="1700" dirty="0" err="1"/>
              <a:t>sociale</a:t>
            </a:r>
            <a:r>
              <a:rPr lang="en-GB" sz="1700" dirty="0"/>
              <a:t> </a:t>
            </a:r>
            <a:r>
              <a:rPr lang="en-GB" sz="1700" dirty="0" err="1"/>
              <a:t>dell’UE</a:t>
            </a:r>
            <a:r>
              <a:rPr lang="en-GB" sz="1700" dirty="0"/>
              <a:t> (come ELA o SURE), la </a:t>
            </a:r>
            <a:r>
              <a:rPr lang="en-GB" sz="1700" dirty="0" err="1"/>
              <a:t>capacità</a:t>
            </a:r>
            <a:r>
              <a:rPr lang="en-GB" sz="1700" dirty="0"/>
              <a:t> </a:t>
            </a:r>
            <a:r>
              <a:rPr lang="en-GB" sz="1700" dirty="0" err="1"/>
              <a:t>fiscale</a:t>
            </a:r>
            <a:r>
              <a:rPr lang="en-GB" sz="1700" dirty="0"/>
              <a:t> </a:t>
            </a:r>
            <a:r>
              <a:rPr lang="en-GB" sz="1700" dirty="0" err="1"/>
              <a:t>della</a:t>
            </a:r>
            <a:r>
              <a:rPr lang="en-GB" sz="1700" dirty="0"/>
              <a:t> UE di </a:t>
            </a:r>
            <a:r>
              <a:rPr lang="en-GB" sz="1700" dirty="0" err="1"/>
              <a:t>finanziare</a:t>
            </a:r>
            <a:r>
              <a:rPr lang="en-GB" sz="1700" dirty="0"/>
              <a:t> </a:t>
            </a:r>
            <a:r>
              <a:rPr lang="en-GB" sz="1700" dirty="0" err="1"/>
              <a:t>investimenti</a:t>
            </a:r>
            <a:r>
              <a:rPr lang="en-GB" sz="1700" dirty="0"/>
              <a:t> e dare </a:t>
            </a:r>
            <a:r>
              <a:rPr lang="en-GB" sz="1700" dirty="0" err="1"/>
              <a:t>una</a:t>
            </a:r>
            <a:r>
              <a:rPr lang="en-GB" sz="1700" dirty="0"/>
              <a:t> </a:t>
            </a:r>
            <a:r>
              <a:rPr lang="en-GB" sz="1700" dirty="0" err="1"/>
              <a:t>spinta</a:t>
            </a:r>
            <a:r>
              <a:rPr lang="en-GB" sz="1700" dirty="0"/>
              <a:t> </a:t>
            </a:r>
            <a:r>
              <a:rPr lang="en-GB" sz="1700" dirty="0" err="1"/>
              <a:t>alla</a:t>
            </a:r>
            <a:r>
              <a:rPr lang="en-GB" sz="1700" dirty="0"/>
              <a:t> </a:t>
            </a:r>
            <a:r>
              <a:rPr lang="en-GB" sz="1700" dirty="0" err="1"/>
              <a:t>solidarietà</a:t>
            </a:r>
            <a:r>
              <a:rPr lang="en-GB" sz="1700" dirty="0"/>
              <a:t>, la </a:t>
            </a:r>
            <a:r>
              <a:rPr lang="en-GB" sz="1700" dirty="0" err="1"/>
              <a:t>capacità</a:t>
            </a:r>
            <a:r>
              <a:rPr lang="en-GB" sz="1700" dirty="0"/>
              <a:t> di </a:t>
            </a:r>
            <a:r>
              <a:rPr lang="en-GB" sz="1700" dirty="0" err="1"/>
              <a:t>accogliere</a:t>
            </a:r>
            <a:r>
              <a:rPr lang="en-GB" sz="1700" dirty="0"/>
              <a:t>, </a:t>
            </a:r>
            <a:r>
              <a:rPr lang="en-GB" sz="1700" dirty="0" err="1"/>
              <a:t>proteggere</a:t>
            </a:r>
            <a:r>
              <a:rPr lang="en-GB" sz="1700" dirty="0"/>
              <a:t> e </a:t>
            </a:r>
            <a:r>
              <a:rPr lang="en-GB" sz="1700" dirty="0" err="1"/>
              <a:t>includere</a:t>
            </a:r>
            <a:r>
              <a:rPr lang="en-GB" sz="1700" dirty="0"/>
              <a:t> </a:t>
            </a:r>
            <a:r>
              <a:rPr lang="en-GB" sz="1700" dirty="0" err="1"/>
              <a:t>i</a:t>
            </a:r>
            <a:r>
              <a:rPr lang="en-GB" sz="1700" dirty="0"/>
              <a:t> </a:t>
            </a:r>
            <a:r>
              <a:rPr lang="en-GB" sz="1700" dirty="0" err="1"/>
              <a:t>migranti</a:t>
            </a:r>
            <a:r>
              <a:rPr lang="en-GB" sz="1700" dirty="0"/>
              <a:t> </a:t>
            </a:r>
            <a:r>
              <a:rPr lang="en-GB" sz="1700" dirty="0" err="1"/>
              <a:t>nel</a:t>
            </a:r>
            <a:r>
              <a:rPr lang="en-GB" sz="1700" dirty="0"/>
              <a:t> </a:t>
            </a:r>
            <a:r>
              <a:rPr lang="en-GB" sz="1700" dirty="0" err="1"/>
              <a:t>mercato</a:t>
            </a:r>
            <a:r>
              <a:rPr lang="en-GB" sz="1700" dirty="0"/>
              <a:t> del </a:t>
            </a:r>
            <a:r>
              <a:rPr lang="en-GB" sz="1700" dirty="0" err="1"/>
              <a:t>lavoro</a:t>
            </a:r>
            <a:r>
              <a:rPr lang="en-GB" sz="1700" dirty="0"/>
              <a:t>. 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95893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7034" y="609600"/>
            <a:ext cx="8035842" cy="1322887"/>
          </a:xfrm>
        </p:spPr>
        <p:txBody>
          <a:bodyPr>
            <a:normAutofit fontScale="90000"/>
          </a:bodyPr>
          <a:lstStyle/>
          <a:p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1957 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Trattato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che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istituisce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la 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Comunità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europea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(</a:t>
            </a:r>
            <a:r>
              <a:rPr lang="en-GB" sz="3600" b="1" i="0" dirty="0" err="1">
                <a:solidFill>
                  <a:srgbClr val="C00000"/>
                </a:solidFill>
                <a:effectLst/>
                <a:latin typeface="jaf-facitweb"/>
              </a:rPr>
              <a:t>Trattato</a:t>
            </a:r>
            <a:r>
              <a:rPr lang="en-GB" sz="3600" b="1" i="0" dirty="0">
                <a:solidFill>
                  <a:srgbClr val="C00000"/>
                </a:solidFill>
                <a:effectLst/>
                <a:latin typeface="jaf-facitweb"/>
              </a:rPr>
              <a:t> di Roma)</a:t>
            </a:r>
            <a:br>
              <a:rPr lang="en-GB" sz="2800" b="0" i="0" dirty="0">
                <a:effectLst/>
                <a:latin typeface="jaf-facitweb"/>
              </a:rPr>
            </a:br>
            <a:endParaRPr lang="it-IT" sz="28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1657055-16FE-41A2-B207-7880F6DCA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9924" y="2"/>
            <a:ext cx="7602076" cy="470844"/>
          </a:xfrm>
          <a:custGeom>
            <a:avLst/>
            <a:gdLst>
              <a:gd name="connsiteX0" fmla="*/ 9683888 w 9683888"/>
              <a:gd name="connsiteY0" fmla="*/ 0 h 743457"/>
              <a:gd name="connsiteX1" fmla="*/ 0 w 9683888"/>
              <a:gd name="connsiteY1" fmla="*/ 0 h 743457"/>
              <a:gd name="connsiteX2" fmla="*/ 0 w 9683888"/>
              <a:gd name="connsiteY2" fmla="*/ 365878 h 743457"/>
              <a:gd name="connsiteX3" fmla="*/ 11844 w 9683888"/>
              <a:gd name="connsiteY3" fmla="*/ 367909 h 743457"/>
              <a:gd name="connsiteX4" fmla="*/ 106208 w 9683888"/>
              <a:gd name="connsiteY4" fmla="*/ 385974 h 743457"/>
              <a:gd name="connsiteX5" fmla="*/ 183667 w 9683888"/>
              <a:gd name="connsiteY5" fmla="*/ 399162 h 743457"/>
              <a:gd name="connsiteX6" fmla="*/ 292430 w 9683888"/>
              <a:gd name="connsiteY6" fmla="*/ 390408 h 743457"/>
              <a:gd name="connsiteX7" fmla="*/ 386942 w 9683888"/>
              <a:gd name="connsiteY7" fmla="*/ 395582 h 743457"/>
              <a:gd name="connsiteX8" fmla="*/ 485751 w 9683888"/>
              <a:gd name="connsiteY8" fmla="*/ 408404 h 743457"/>
              <a:gd name="connsiteX9" fmla="*/ 604107 w 9683888"/>
              <a:gd name="connsiteY9" fmla="*/ 418647 h 743457"/>
              <a:gd name="connsiteX10" fmla="*/ 694081 w 9683888"/>
              <a:gd name="connsiteY10" fmla="*/ 449524 h 743457"/>
              <a:gd name="connsiteX11" fmla="*/ 762452 w 9683888"/>
              <a:gd name="connsiteY11" fmla="*/ 456090 h 743457"/>
              <a:gd name="connsiteX12" fmla="*/ 987872 w 9683888"/>
              <a:gd name="connsiteY12" fmla="*/ 481862 h 743457"/>
              <a:gd name="connsiteX13" fmla="*/ 1077163 w 9683888"/>
              <a:gd name="connsiteY13" fmla="*/ 524467 h 743457"/>
              <a:gd name="connsiteX14" fmla="*/ 1258716 w 9683888"/>
              <a:gd name="connsiteY14" fmla="*/ 587975 h 743457"/>
              <a:gd name="connsiteX15" fmla="*/ 1298056 w 9683888"/>
              <a:gd name="connsiteY15" fmla="*/ 595413 h 743457"/>
              <a:gd name="connsiteX16" fmla="*/ 1327017 w 9683888"/>
              <a:gd name="connsiteY16" fmla="*/ 617412 h 743457"/>
              <a:gd name="connsiteX17" fmla="*/ 1347909 w 9683888"/>
              <a:gd name="connsiteY17" fmla="*/ 620209 h 743457"/>
              <a:gd name="connsiteX18" fmla="*/ 1421792 w 9683888"/>
              <a:gd name="connsiteY18" fmla="*/ 626139 h 743457"/>
              <a:gd name="connsiteX19" fmla="*/ 1519789 w 9683888"/>
              <a:gd name="connsiteY19" fmla="*/ 645011 h 743457"/>
              <a:gd name="connsiteX20" fmla="*/ 1620886 w 9683888"/>
              <a:gd name="connsiteY20" fmla="*/ 687715 h 743457"/>
              <a:gd name="connsiteX21" fmla="*/ 1676745 w 9683888"/>
              <a:gd name="connsiteY21" fmla="*/ 690130 h 743457"/>
              <a:gd name="connsiteX22" fmla="*/ 1832228 w 9683888"/>
              <a:gd name="connsiteY22" fmla="*/ 690860 h 743457"/>
              <a:gd name="connsiteX23" fmla="*/ 1980464 w 9683888"/>
              <a:gd name="connsiteY23" fmla="*/ 704858 h 743457"/>
              <a:gd name="connsiteX24" fmla="*/ 2051150 w 9683888"/>
              <a:gd name="connsiteY24" fmla="*/ 711187 h 743457"/>
              <a:gd name="connsiteX25" fmla="*/ 2162824 w 9683888"/>
              <a:gd name="connsiteY25" fmla="*/ 709178 h 743457"/>
              <a:gd name="connsiteX26" fmla="*/ 2259859 w 9683888"/>
              <a:gd name="connsiteY26" fmla="*/ 718188 h 743457"/>
              <a:gd name="connsiteX27" fmla="*/ 2378290 w 9683888"/>
              <a:gd name="connsiteY27" fmla="*/ 738748 h 743457"/>
              <a:gd name="connsiteX28" fmla="*/ 2407828 w 9683888"/>
              <a:gd name="connsiteY28" fmla="*/ 743457 h 743457"/>
              <a:gd name="connsiteX29" fmla="*/ 2428936 w 9683888"/>
              <a:gd name="connsiteY29" fmla="*/ 734697 h 743457"/>
              <a:gd name="connsiteX30" fmla="*/ 2646106 w 9683888"/>
              <a:gd name="connsiteY30" fmla="*/ 660204 h 743457"/>
              <a:gd name="connsiteX31" fmla="*/ 2799920 w 9683888"/>
              <a:gd name="connsiteY31" fmla="*/ 630451 h 743457"/>
              <a:gd name="connsiteX32" fmla="*/ 2953556 w 9683888"/>
              <a:gd name="connsiteY32" fmla="*/ 607173 h 743457"/>
              <a:gd name="connsiteX33" fmla="*/ 3009839 w 9683888"/>
              <a:gd name="connsiteY33" fmla="*/ 601743 h 743457"/>
              <a:gd name="connsiteX34" fmla="*/ 3115016 w 9683888"/>
              <a:gd name="connsiteY34" fmla="*/ 584982 h 743457"/>
              <a:gd name="connsiteX35" fmla="*/ 3185844 w 9683888"/>
              <a:gd name="connsiteY35" fmla="*/ 595356 h 743457"/>
              <a:gd name="connsiteX36" fmla="*/ 3246013 w 9683888"/>
              <a:gd name="connsiteY36" fmla="*/ 592418 h 743457"/>
              <a:gd name="connsiteX37" fmla="*/ 3313565 w 9683888"/>
              <a:gd name="connsiteY37" fmla="*/ 574138 h 743457"/>
              <a:gd name="connsiteX38" fmla="*/ 3414143 w 9683888"/>
              <a:gd name="connsiteY38" fmla="*/ 553730 h 743457"/>
              <a:gd name="connsiteX39" fmla="*/ 3552895 w 9683888"/>
              <a:gd name="connsiteY39" fmla="*/ 548563 h 743457"/>
              <a:gd name="connsiteX40" fmla="*/ 3753012 w 9683888"/>
              <a:gd name="connsiteY40" fmla="*/ 599520 h 743457"/>
              <a:gd name="connsiteX41" fmla="*/ 3804392 w 9683888"/>
              <a:gd name="connsiteY41" fmla="*/ 604131 h 743457"/>
              <a:gd name="connsiteX42" fmla="*/ 3916696 w 9683888"/>
              <a:gd name="connsiteY42" fmla="*/ 606540 h 743457"/>
              <a:gd name="connsiteX43" fmla="*/ 4063849 w 9683888"/>
              <a:gd name="connsiteY43" fmla="*/ 604058 h 743457"/>
              <a:gd name="connsiteX44" fmla="*/ 4172179 w 9683888"/>
              <a:gd name="connsiteY44" fmla="*/ 592355 h 743457"/>
              <a:gd name="connsiteX45" fmla="*/ 4276294 w 9683888"/>
              <a:gd name="connsiteY45" fmla="*/ 587119 h 743457"/>
              <a:gd name="connsiteX46" fmla="*/ 4411090 w 9683888"/>
              <a:gd name="connsiteY46" fmla="*/ 575600 h 743457"/>
              <a:gd name="connsiteX47" fmla="*/ 4540465 w 9683888"/>
              <a:gd name="connsiteY47" fmla="*/ 567464 h 743457"/>
              <a:gd name="connsiteX48" fmla="*/ 4545352 w 9683888"/>
              <a:gd name="connsiteY48" fmla="*/ 555554 h 743457"/>
              <a:gd name="connsiteX49" fmla="*/ 4564014 w 9683888"/>
              <a:gd name="connsiteY49" fmla="*/ 553660 h 743457"/>
              <a:gd name="connsiteX50" fmla="*/ 4568602 w 9683888"/>
              <a:gd name="connsiteY50" fmla="*/ 550913 h 743457"/>
              <a:gd name="connsiteX51" fmla="*/ 4595289 w 9683888"/>
              <a:gd name="connsiteY51" fmla="*/ 537407 h 743457"/>
              <a:gd name="connsiteX52" fmla="*/ 4739026 w 9683888"/>
              <a:gd name="connsiteY52" fmla="*/ 532483 h 743457"/>
              <a:gd name="connsiteX53" fmla="*/ 5061335 w 9683888"/>
              <a:gd name="connsiteY53" fmla="*/ 545635 h 743457"/>
              <a:gd name="connsiteX54" fmla="*/ 5338634 w 9683888"/>
              <a:gd name="connsiteY54" fmla="*/ 595754 h 743457"/>
              <a:gd name="connsiteX55" fmla="*/ 5529430 w 9683888"/>
              <a:gd name="connsiteY55" fmla="*/ 606335 h 743457"/>
              <a:gd name="connsiteX56" fmla="*/ 5604039 w 9683888"/>
              <a:gd name="connsiteY56" fmla="*/ 607676 h 743457"/>
              <a:gd name="connsiteX57" fmla="*/ 5625281 w 9683888"/>
              <a:gd name="connsiteY57" fmla="*/ 617253 h 743457"/>
              <a:gd name="connsiteX58" fmla="*/ 5628138 w 9683888"/>
              <a:gd name="connsiteY58" fmla="*/ 615483 h 743457"/>
              <a:gd name="connsiteX59" fmla="*/ 5653593 w 9683888"/>
              <a:gd name="connsiteY59" fmla="*/ 617873 h 743457"/>
              <a:gd name="connsiteX60" fmla="*/ 5658658 w 9683888"/>
              <a:gd name="connsiteY60" fmla="*/ 624279 h 743457"/>
              <a:gd name="connsiteX61" fmla="*/ 5675963 w 9683888"/>
              <a:gd name="connsiteY61" fmla="*/ 627762 h 743457"/>
              <a:gd name="connsiteX62" fmla="*/ 5709625 w 9683888"/>
              <a:gd name="connsiteY62" fmla="*/ 639593 h 743457"/>
              <a:gd name="connsiteX63" fmla="*/ 5716324 w 9683888"/>
              <a:gd name="connsiteY63" fmla="*/ 637148 h 743457"/>
              <a:gd name="connsiteX64" fmla="*/ 5767720 w 9683888"/>
              <a:gd name="connsiteY64" fmla="*/ 647737 h 743457"/>
              <a:gd name="connsiteX65" fmla="*/ 5768619 w 9683888"/>
              <a:gd name="connsiteY65" fmla="*/ 645671 h 743457"/>
              <a:gd name="connsiteX66" fmla="*/ 5858696 w 9683888"/>
              <a:gd name="connsiteY66" fmla="*/ 628099 h 743457"/>
              <a:gd name="connsiteX67" fmla="*/ 5935260 w 9683888"/>
              <a:gd name="connsiteY67" fmla="*/ 596904 h 743457"/>
              <a:gd name="connsiteX68" fmla="*/ 5946176 w 9683888"/>
              <a:gd name="connsiteY68" fmla="*/ 597874 h 743457"/>
              <a:gd name="connsiteX69" fmla="*/ 5946447 w 9683888"/>
              <a:gd name="connsiteY69" fmla="*/ 597396 h 743457"/>
              <a:gd name="connsiteX70" fmla="*/ 5958069 w 9683888"/>
              <a:gd name="connsiteY70" fmla="*/ 597432 h 743457"/>
              <a:gd name="connsiteX71" fmla="*/ 5966081 w 9683888"/>
              <a:gd name="connsiteY71" fmla="*/ 599643 h 743457"/>
              <a:gd name="connsiteX72" fmla="*/ 5987259 w 9683888"/>
              <a:gd name="connsiteY72" fmla="*/ 601523 h 743457"/>
              <a:gd name="connsiteX73" fmla="*/ 5994905 w 9683888"/>
              <a:gd name="connsiteY73" fmla="*/ 598873 h 743457"/>
              <a:gd name="connsiteX74" fmla="*/ 6054803 w 9683888"/>
              <a:gd name="connsiteY74" fmla="*/ 541202 h 743457"/>
              <a:gd name="connsiteX75" fmla="*/ 6188672 w 9683888"/>
              <a:gd name="connsiteY75" fmla="*/ 496389 h 743457"/>
              <a:gd name="connsiteX76" fmla="*/ 6323280 w 9683888"/>
              <a:gd name="connsiteY76" fmla="*/ 458013 h 743457"/>
              <a:gd name="connsiteX77" fmla="*/ 6457257 w 9683888"/>
              <a:gd name="connsiteY77" fmla="*/ 414621 h 743457"/>
              <a:gd name="connsiteX78" fmla="*/ 6530019 w 9683888"/>
              <a:gd name="connsiteY78" fmla="*/ 423168 h 743457"/>
              <a:gd name="connsiteX79" fmla="*/ 6626800 w 9683888"/>
              <a:gd name="connsiteY79" fmla="*/ 375078 h 743457"/>
              <a:gd name="connsiteX80" fmla="*/ 6689231 w 9683888"/>
              <a:gd name="connsiteY80" fmla="*/ 353501 h 743457"/>
              <a:gd name="connsiteX81" fmla="*/ 6726440 w 9683888"/>
              <a:gd name="connsiteY81" fmla="*/ 340276 h 743457"/>
              <a:gd name="connsiteX82" fmla="*/ 6835228 w 9683888"/>
              <a:gd name="connsiteY82" fmla="*/ 329393 h 743457"/>
              <a:gd name="connsiteX83" fmla="*/ 7039363 w 9683888"/>
              <a:gd name="connsiteY83" fmla="*/ 370823 h 743457"/>
              <a:gd name="connsiteX84" fmla="*/ 7095156 w 9683888"/>
              <a:gd name="connsiteY84" fmla="*/ 366075 h 743457"/>
              <a:gd name="connsiteX85" fmla="*/ 7187061 w 9683888"/>
              <a:gd name="connsiteY85" fmla="*/ 383876 h 743457"/>
              <a:gd name="connsiteX86" fmla="*/ 7295039 w 9683888"/>
              <a:gd name="connsiteY86" fmla="*/ 355046 h 743457"/>
              <a:gd name="connsiteX87" fmla="*/ 7373651 w 9683888"/>
              <a:gd name="connsiteY87" fmla="*/ 322299 h 743457"/>
              <a:gd name="connsiteX88" fmla="*/ 7418964 w 9683888"/>
              <a:gd name="connsiteY88" fmla="*/ 308685 h 743457"/>
              <a:gd name="connsiteX89" fmla="*/ 7450568 w 9683888"/>
              <a:gd name="connsiteY89" fmla="*/ 293511 h 743457"/>
              <a:gd name="connsiteX90" fmla="*/ 7538380 w 9683888"/>
              <a:gd name="connsiteY90" fmla="*/ 283235 h 743457"/>
              <a:gd name="connsiteX91" fmla="*/ 7786348 w 9683888"/>
              <a:gd name="connsiteY91" fmla="*/ 225377 h 743457"/>
              <a:gd name="connsiteX92" fmla="*/ 7849534 w 9683888"/>
              <a:gd name="connsiteY92" fmla="*/ 245434 h 743457"/>
              <a:gd name="connsiteX93" fmla="*/ 7981165 w 9683888"/>
              <a:gd name="connsiteY93" fmla="*/ 222252 h 743457"/>
              <a:gd name="connsiteX94" fmla="*/ 8171882 w 9683888"/>
              <a:gd name="connsiteY94" fmla="*/ 222497 h 743457"/>
              <a:gd name="connsiteX95" fmla="*/ 8242270 w 9683888"/>
              <a:gd name="connsiteY95" fmla="*/ 180535 h 743457"/>
              <a:gd name="connsiteX96" fmla="*/ 8490152 w 9683888"/>
              <a:gd name="connsiteY96" fmla="*/ 209193 h 743457"/>
              <a:gd name="connsiteX97" fmla="*/ 8622272 w 9683888"/>
              <a:gd name="connsiteY97" fmla="*/ 188859 h 743457"/>
              <a:gd name="connsiteX98" fmla="*/ 8738606 w 9683888"/>
              <a:gd name="connsiteY98" fmla="*/ 208945 h 743457"/>
              <a:gd name="connsiteX99" fmla="*/ 8831307 w 9683888"/>
              <a:gd name="connsiteY99" fmla="*/ 207738 h 743457"/>
              <a:gd name="connsiteX100" fmla="*/ 8891432 w 9683888"/>
              <a:gd name="connsiteY100" fmla="*/ 184510 h 743457"/>
              <a:gd name="connsiteX101" fmla="*/ 8946980 w 9683888"/>
              <a:gd name="connsiteY101" fmla="*/ 145578 h 743457"/>
              <a:gd name="connsiteX102" fmla="*/ 9107760 w 9683888"/>
              <a:gd name="connsiteY102" fmla="*/ 128052 h 743457"/>
              <a:gd name="connsiteX103" fmla="*/ 9195623 w 9683888"/>
              <a:gd name="connsiteY103" fmla="*/ 100212 h 743457"/>
              <a:gd name="connsiteX104" fmla="*/ 9256898 w 9683888"/>
              <a:gd name="connsiteY104" fmla="*/ 73900 h 743457"/>
              <a:gd name="connsiteX105" fmla="*/ 9351740 w 9683888"/>
              <a:gd name="connsiteY105" fmla="*/ 80439 h 743457"/>
              <a:gd name="connsiteX106" fmla="*/ 9539796 w 9683888"/>
              <a:gd name="connsiteY106" fmla="*/ 87069 h 743457"/>
              <a:gd name="connsiteX107" fmla="*/ 9619109 w 9683888"/>
              <a:gd name="connsiteY107" fmla="*/ 39994 h 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683888" h="743457">
                <a:moveTo>
                  <a:pt x="9683888" y="0"/>
                </a:moveTo>
                <a:lnTo>
                  <a:pt x="0" y="0"/>
                </a:lnTo>
                <a:lnTo>
                  <a:pt x="0" y="365878"/>
                </a:lnTo>
                <a:lnTo>
                  <a:pt x="11844" y="367909"/>
                </a:lnTo>
                <a:cubicBezTo>
                  <a:pt x="50423" y="374387"/>
                  <a:pt x="87879" y="380746"/>
                  <a:pt x="106208" y="385974"/>
                </a:cubicBezTo>
                <a:cubicBezTo>
                  <a:pt x="119919" y="389979"/>
                  <a:pt x="149687" y="402128"/>
                  <a:pt x="183667" y="399162"/>
                </a:cubicBezTo>
                <a:cubicBezTo>
                  <a:pt x="228274" y="394575"/>
                  <a:pt x="256969" y="398315"/>
                  <a:pt x="292430" y="390408"/>
                </a:cubicBezTo>
                <a:cubicBezTo>
                  <a:pt x="325377" y="395694"/>
                  <a:pt x="374510" y="420053"/>
                  <a:pt x="386942" y="395582"/>
                </a:cubicBezTo>
                <a:cubicBezTo>
                  <a:pt x="400429" y="416427"/>
                  <a:pt x="451168" y="399411"/>
                  <a:pt x="485751" y="408404"/>
                </a:cubicBezTo>
                <a:cubicBezTo>
                  <a:pt x="520399" y="423586"/>
                  <a:pt x="570416" y="404235"/>
                  <a:pt x="604107" y="418647"/>
                </a:cubicBezTo>
                <a:cubicBezTo>
                  <a:pt x="633631" y="425521"/>
                  <a:pt x="672063" y="446364"/>
                  <a:pt x="694081" y="449524"/>
                </a:cubicBezTo>
                <a:cubicBezTo>
                  <a:pt x="700528" y="463278"/>
                  <a:pt x="713487" y="450700"/>
                  <a:pt x="762452" y="456090"/>
                </a:cubicBezTo>
                <a:cubicBezTo>
                  <a:pt x="811417" y="461479"/>
                  <a:pt x="935420" y="470466"/>
                  <a:pt x="987872" y="481862"/>
                </a:cubicBezTo>
                <a:cubicBezTo>
                  <a:pt x="1018493" y="475799"/>
                  <a:pt x="1019470" y="516810"/>
                  <a:pt x="1077163" y="524467"/>
                </a:cubicBezTo>
                <a:cubicBezTo>
                  <a:pt x="1124222" y="535807"/>
                  <a:pt x="1202940" y="574855"/>
                  <a:pt x="1258716" y="587975"/>
                </a:cubicBezTo>
                <a:cubicBezTo>
                  <a:pt x="1274181" y="586466"/>
                  <a:pt x="1286859" y="589632"/>
                  <a:pt x="1298056" y="595413"/>
                </a:cubicBezTo>
                <a:lnTo>
                  <a:pt x="1327017" y="617412"/>
                </a:lnTo>
                <a:lnTo>
                  <a:pt x="1347909" y="620209"/>
                </a:lnTo>
                <a:cubicBezTo>
                  <a:pt x="1377004" y="628445"/>
                  <a:pt x="1394712" y="616344"/>
                  <a:pt x="1421792" y="626139"/>
                </a:cubicBezTo>
                <a:cubicBezTo>
                  <a:pt x="1466260" y="647543"/>
                  <a:pt x="1506099" y="610975"/>
                  <a:pt x="1519789" y="645011"/>
                </a:cubicBezTo>
                <a:cubicBezTo>
                  <a:pt x="1556219" y="665699"/>
                  <a:pt x="1578776" y="668950"/>
                  <a:pt x="1620886" y="687715"/>
                </a:cubicBezTo>
                <a:cubicBezTo>
                  <a:pt x="1658228" y="693647"/>
                  <a:pt x="1636224" y="694371"/>
                  <a:pt x="1676745" y="690130"/>
                </a:cubicBezTo>
                <a:cubicBezTo>
                  <a:pt x="1713709" y="697532"/>
                  <a:pt x="1774627" y="701403"/>
                  <a:pt x="1832228" y="690860"/>
                </a:cubicBezTo>
                <a:cubicBezTo>
                  <a:pt x="1866586" y="689181"/>
                  <a:pt x="1949046" y="755765"/>
                  <a:pt x="1980464" y="704858"/>
                </a:cubicBezTo>
                <a:cubicBezTo>
                  <a:pt x="2001472" y="716610"/>
                  <a:pt x="2020758" y="710467"/>
                  <a:pt x="2051150" y="711187"/>
                </a:cubicBezTo>
                <a:cubicBezTo>
                  <a:pt x="2081543" y="711907"/>
                  <a:pt x="2117567" y="736153"/>
                  <a:pt x="2162824" y="709178"/>
                </a:cubicBezTo>
                <a:cubicBezTo>
                  <a:pt x="2219712" y="701824"/>
                  <a:pt x="2181421" y="742368"/>
                  <a:pt x="2259859" y="718188"/>
                </a:cubicBezTo>
                <a:cubicBezTo>
                  <a:pt x="2296623" y="733933"/>
                  <a:pt x="2337412" y="741012"/>
                  <a:pt x="2378290" y="738748"/>
                </a:cubicBezTo>
                <a:cubicBezTo>
                  <a:pt x="2380041" y="725410"/>
                  <a:pt x="2399659" y="741017"/>
                  <a:pt x="2407828" y="743457"/>
                </a:cubicBezTo>
                <a:cubicBezTo>
                  <a:pt x="2406113" y="735180"/>
                  <a:pt x="2421642" y="728742"/>
                  <a:pt x="2428936" y="734697"/>
                </a:cubicBezTo>
                <a:cubicBezTo>
                  <a:pt x="2468648" y="720822"/>
                  <a:pt x="2584275" y="677579"/>
                  <a:pt x="2646106" y="660204"/>
                </a:cubicBezTo>
                <a:cubicBezTo>
                  <a:pt x="2706894" y="652346"/>
                  <a:pt x="2738390" y="612318"/>
                  <a:pt x="2799920" y="630451"/>
                </a:cubicBezTo>
                <a:cubicBezTo>
                  <a:pt x="2856798" y="622940"/>
                  <a:pt x="2902940" y="602232"/>
                  <a:pt x="2953556" y="607173"/>
                </a:cubicBezTo>
                <a:cubicBezTo>
                  <a:pt x="2970626" y="593247"/>
                  <a:pt x="2988095" y="586399"/>
                  <a:pt x="3009839" y="601743"/>
                </a:cubicBezTo>
                <a:cubicBezTo>
                  <a:pt x="3046166" y="594868"/>
                  <a:pt x="3085682" y="586046"/>
                  <a:pt x="3115016" y="584982"/>
                </a:cubicBezTo>
                <a:cubicBezTo>
                  <a:pt x="3144992" y="587935"/>
                  <a:pt x="3158740" y="599045"/>
                  <a:pt x="3185844" y="595356"/>
                </a:cubicBezTo>
                <a:cubicBezTo>
                  <a:pt x="3209939" y="576197"/>
                  <a:pt x="3221731" y="614583"/>
                  <a:pt x="3246013" y="592418"/>
                </a:cubicBezTo>
                <a:cubicBezTo>
                  <a:pt x="3228976" y="565486"/>
                  <a:pt x="3320172" y="599686"/>
                  <a:pt x="3313565" y="574138"/>
                </a:cubicBezTo>
                <a:cubicBezTo>
                  <a:pt x="3341586" y="564515"/>
                  <a:pt x="3371901" y="555346"/>
                  <a:pt x="3414143" y="553730"/>
                </a:cubicBezTo>
                <a:cubicBezTo>
                  <a:pt x="3463229" y="557630"/>
                  <a:pt x="3476532" y="539673"/>
                  <a:pt x="3552895" y="548563"/>
                </a:cubicBezTo>
                <a:cubicBezTo>
                  <a:pt x="3620356" y="561042"/>
                  <a:pt x="3688830" y="574962"/>
                  <a:pt x="3753012" y="599520"/>
                </a:cubicBezTo>
                <a:cubicBezTo>
                  <a:pt x="3769580" y="615048"/>
                  <a:pt x="3777112" y="602961"/>
                  <a:pt x="3804392" y="604131"/>
                </a:cubicBezTo>
                <a:cubicBezTo>
                  <a:pt x="3831672" y="605301"/>
                  <a:pt x="3878076" y="605222"/>
                  <a:pt x="3916696" y="606540"/>
                </a:cubicBezTo>
                <a:cubicBezTo>
                  <a:pt x="3970533" y="603881"/>
                  <a:pt x="3981244" y="618066"/>
                  <a:pt x="4063849" y="604058"/>
                </a:cubicBezTo>
                <a:cubicBezTo>
                  <a:pt x="4074473" y="605185"/>
                  <a:pt x="4134611" y="589365"/>
                  <a:pt x="4172179" y="592355"/>
                </a:cubicBezTo>
                <a:cubicBezTo>
                  <a:pt x="4180554" y="576172"/>
                  <a:pt x="4255433" y="602075"/>
                  <a:pt x="4276294" y="587119"/>
                </a:cubicBezTo>
                <a:cubicBezTo>
                  <a:pt x="4326119" y="586973"/>
                  <a:pt x="4361692" y="573867"/>
                  <a:pt x="4411090" y="575600"/>
                </a:cubicBezTo>
                <a:cubicBezTo>
                  <a:pt x="4465125" y="575500"/>
                  <a:pt x="4518088" y="570805"/>
                  <a:pt x="4540465" y="567464"/>
                </a:cubicBezTo>
                <a:lnTo>
                  <a:pt x="4545352" y="555554"/>
                </a:lnTo>
                <a:lnTo>
                  <a:pt x="4564014" y="553660"/>
                </a:lnTo>
                <a:lnTo>
                  <a:pt x="4568602" y="550913"/>
                </a:lnTo>
                <a:cubicBezTo>
                  <a:pt x="4577353" y="545618"/>
                  <a:pt x="4586105" y="540734"/>
                  <a:pt x="4595289" y="537407"/>
                </a:cubicBezTo>
                <a:cubicBezTo>
                  <a:pt x="4623104" y="537511"/>
                  <a:pt x="4660764" y="533229"/>
                  <a:pt x="4739026" y="532483"/>
                </a:cubicBezTo>
                <a:cubicBezTo>
                  <a:pt x="4806238" y="527255"/>
                  <a:pt x="4944577" y="524439"/>
                  <a:pt x="5061335" y="545635"/>
                </a:cubicBezTo>
                <a:cubicBezTo>
                  <a:pt x="5167156" y="553533"/>
                  <a:pt x="5251789" y="586167"/>
                  <a:pt x="5338634" y="595754"/>
                </a:cubicBezTo>
                <a:cubicBezTo>
                  <a:pt x="5415763" y="589622"/>
                  <a:pt x="5434719" y="609365"/>
                  <a:pt x="5529430" y="606335"/>
                </a:cubicBezTo>
                <a:cubicBezTo>
                  <a:pt x="5534498" y="613561"/>
                  <a:pt x="5597157" y="603269"/>
                  <a:pt x="5604039" y="607676"/>
                </a:cubicBezTo>
                <a:lnTo>
                  <a:pt x="5625281" y="617253"/>
                </a:lnTo>
                <a:lnTo>
                  <a:pt x="5628138" y="615483"/>
                </a:lnTo>
                <a:cubicBezTo>
                  <a:pt x="5640641" y="612245"/>
                  <a:pt x="5648217" y="613966"/>
                  <a:pt x="5653593" y="617873"/>
                </a:cubicBezTo>
                <a:lnTo>
                  <a:pt x="5658658" y="624279"/>
                </a:lnTo>
                <a:lnTo>
                  <a:pt x="5675963" y="627762"/>
                </a:lnTo>
                <a:lnTo>
                  <a:pt x="5709625" y="639593"/>
                </a:lnTo>
                <a:lnTo>
                  <a:pt x="5716324" y="637148"/>
                </a:lnTo>
                <a:lnTo>
                  <a:pt x="5767720" y="647737"/>
                </a:lnTo>
                <a:lnTo>
                  <a:pt x="5768619" y="645671"/>
                </a:lnTo>
                <a:cubicBezTo>
                  <a:pt x="5776130" y="642927"/>
                  <a:pt x="5830922" y="636226"/>
                  <a:pt x="5858696" y="628099"/>
                </a:cubicBezTo>
                <a:lnTo>
                  <a:pt x="5935260" y="596904"/>
                </a:lnTo>
                <a:lnTo>
                  <a:pt x="5946176" y="597874"/>
                </a:lnTo>
                <a:lnTo>
                  <a:pt x="5946447" y="597396"/>
                </a:lnTo>
                <a:cubicBezTo>
                  <a:pt x="5948934" y="596546"/>
                  <a:pt x="5952567" y="596468"/>
                  <a:pt x="5958069" y="597432"/>
                </a:cubicBezTo>
                <a:lnTo>
                  <a:pt x="5966081" y="599643"/>
                </a:lnTo>
                <a:lnTo>
                  <a:pt x="5987259" y="601523"/>
                </a:lnTo>
                <a:lnTo>
                  <a:pt x="5994905" y="598873"/>
                </a:lnTo>
                <a:cubicBezTo>
                  <a:pt x="6020610" y="579716"/>
                  <a:pt x="6016968" y="560235"/>
                  <a:pt x="6054803" y="541202"/>
                </a:cubicBezTo>
                <a:cubicBezTo>
                  <a:pt x="6108247" y="527358"/>
                  <a:pt x="6130976" y="484538"/>
                  <a:pt x="6188672" y="496389"/>
                </a:cubicBezTo>
                <a:cubicBezTo>
                  <a:pt x="6238659" y="483279"/>
                  <a:pt x="6277194" y="458153"/>
                  <a:pt x="6323280" y="458013"/>
                </a:cubicBezTo>
                <a:cubicBezTo>
                  <a:pt x="6368044" y="444385"/>
                  <a:pt x="6422801" y="420428"/>
                  <a:pt x="6457257" y="414621"/>
                </a:cubicBezTo>
                <a:cubicBezTo>
                  <a:pt x="6483424" y="410645"/>
                  <a:pt x="6508964" y="423228"/>
                  <a:pt x="6530019" y="423168"/>
                </a:cubicBezTo>
                <a:cubicBezTo>
                  <a:pt x="6558276" y="416578"/>
                  <a:pt x="6600264" y="386690"/>
                  <a:pt x="6626800" y="375078"/>
                </a:cubicBezTo>
                <a:cubicBezTo>
                  <a:pt x="6664418" y="400828"/>
                  <a:pt x="6655535" y="354302"/>
                  <a:pt x="6689231" y="353501"/>
                </a:cubicBezTo>
                <a:cubicBezTo>
                  <a:pt x="6708837" y="361122"/>
                  <a:pt x="6719642" y="359485"/>
                  <a:pt x="6726440" y="340276"/>
                </a:cubicBezTo>
                <a:cubicBezTo>
                  <a:pt x="6818329" y="378763"/>
                  <a:pt x="6765502" y="328183"/>
                  <a:pt x="6835228" y="329393"/>
                </a:cubicBezTo>
                <a:cubicBezTo>
                  <a:pt x="6897464" y="335048"/>
                  <a:pt x="6962224" y="329085"/>
                  <a:pt x="7039363" y="370823"/>
                </a:cubicBezTo>
                <a:cubicBezTo>
                  <a:pt x="7056368" y="384567"/>
                  <a:pt x="7070539" y="363899"/>
                  <a:pt x="7095156" y="366075"/>
                </a:cubicBezTo>
                <a:cubicBezTo>
                  <a:pt x="7119772" y="368250"/>
                  <a:pt x="7153748" y="385714"/>
                  <a:pt x="7187061" y="383876"/>
                </a:cubicBezTo>
                <a:cubicBezTo>
                  <a:pt x="7242115" y="377604"/>
                  <a:pt x="7270954" y="334249"/>
                  <a:pt x="7295039" y="355046"/>
                </a:cubicBezTo>
                <a:cubicBezTo>
                  <a:pt x="7320104" y="344159"/>
                  <a:pt x="7343179" y="301443"/>
                  <a:pt x="7373651" y="322299"/>
                </a:cubicBezTo>
                <a:cubicBezTo>
                  <a:pt x="7367160" y="298575"/>
                  <a:pt x="7410095" y="329040"/>
                  <a:pt x="7418964" y="308685"/>
                </a:cubicBezTo>
                <a:cubicBezTo>
                  <a:pt x="7424243" y="291807"/>
                  <a:pt x="7438503" y="297117"/>
                  <a:pt x="7450568" y="293511"/>
                </a:cubicBezTo>
                <a:cubicBezTo>
                  <a:pt x="7461276" y="277652"/>
                  <a:pt x="7519437" y="275664"/>
                  <a:pt x="7538380" y="283235"/>
                </a:cubicBezTo>
                <a:cubicBezTo>
                  <a:pt x="7594343" y="271879"/>
                  <a:pt x="7734488" y="231676"/>
                  <a:pt x="7786348" y="225377"/>
                </a:cubicBezTo>
                <a:cubicBezTo>
                  <a:pt x="7797693" y="277094"/>
                  <a:pt x="7847327" y="236176"/>
                  <a:pt x="7849534" y="245434"/>
                </a:cubicBezTo>
                <a:cubicBezTo>
                  <a:pt x="7894253" y="231282"/>
                  <a:pt x="7937937" y="238796"/>
                  <a:pt x="7981165" y="222252"/>
                </a:cubicBezTo>
                <a:cubicBezTo>
                  <a:pt x="8066564" y="234459"/>
                  <a:pt x="8127007" y="235277"/>
                  <a:pt x="8171882" y="222497"/>
                </a:cubicBezTo>
                <a:cubicBezTo>
                  <a:pt x="8183092" y="205785"/>
                  <a:pt x="8217423" y="177145"/>
                  <a:pt x="8242270" y="180535"/>
                </a:cubicBezTo>
                <a:cubicBezTo>
                  <a:pt x="8294138" y="178846"/>
                  <a:pt x="8410926" y="208334"/>
                  <a:pt x="8490152" y="209193"/>
                </a:cubicBezTo>
                <a:cubicBezTo>
                  <a:pt x="8558493" y="195433"/>
                  <a:pt x="8564727" y="233466"/>
                  <a:pt x="8622272" y="188859"/>
                </a:cubicBezTo>
                <a:cubicBezTo>
                  <a:pt x="8659556" y="191317"/>
                  <a:pt x="8666988" y="178214"/>
                  <a:pt x="8738606" y="208945"/>
                </a:cubicBezTo>
                <a:cubicBezTo>
                  <a:pt x="8769507" y="208543"/>
                  <a:pt x="8800406" y="224019"/>
                  <a:pt x="8831307" y="207738"/>
                </a:cubicBezTo>
                <a:cubicBezTo>
                  <a:pt x="8836477" y="191612"/>
                  <a:pt x="8870109" y="182455"/>
                  <a:pt x="8891432" y="184510"/>
                </a:cubicBezTo>
                <a:cubicBezTo>
                  <a:pt x="8876795" y="135260"/>
                  <a:pt x="8938553" y="173381"/>
                  <a:pt x="8946980" y="145578"/>
                </a:cubicBezTo>
                <a:cubicBezTo>
                  <a:pt x="9010957" y="156064"/>
                  <a:pt x="9046552" y="157746"/>
                  <a:pt x="9107760" y="128052"/>
                </a:cubicBezTo>
                <a:cubicBezTo>
                  <a:pt x="9135191" y="151813"/>
                  <a:pt x="9184204" y="114911"/>
                  <a:pt x="9195623" y="100212"/>
                </a:cubicBezTo>
                <a:cubicBezTo>
                  <a:pt x="9222736" y="85917"/>
                  <a:pt x="9230892" y="98248"/>
                  <a:pt x="9256898" y="73900"/>
                </a:cubicBezTo>
                <a:cubicBezTo>
                  <a:pt x="9276443" y="63724"/>
                  <a:pt x="9334001" y="80454"/>
                  <a:pt x="9351740" y="80439"/>
                </a:cubicBezTo>
                <a:cubicBezTo>
                  <a:pt x="9398889" y="82633"/>
                  <a:pt x="9473718" y="102566"/>
                  <a:pt x="9539796" y="87069"/>
                </a:cubicBezTo>
                <a:cubicBezTo>
                  <a:pt x="9565852" y="70987"/>
                  <a:pt x="9591569" y="56211"/>
                  <a:pt x="9619109" y="399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37034" y="2194102"/>
            <a:ext cx="9017619" cy="323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jaf-facitweb"/>
              </a:rPr>
              <a:t>Gli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Stati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membri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si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impegnano</a:t>
            </a:r>
            <a:r>
              <a:rPr lang="en-GB" dirty="0">
                <a:latin typeface="jaf-facitweb"/>
              </a:rPr>
              <a:t> per la “</a:t>
            </a:r>
            <a:r>
              <a:rPr lang="en-GB" dirty="0" err="1">
                <a:latin typeface="jaf-facitweb"/>
              </a:rPr>
              <a:t>promozione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dell’occupazione</a:t>
            </a:r>
            <a:r>
              <a:rPr lang="en-GB" dirty="0">
                <a:latin typeface="jaf-facitweb"/>
              </a:rPr>
              <a:t>, per </a:t>
            </a:r>
            <a:r>
              <a:rPr lang="en-GB" dirty="0" err="1">
                <a:latin typeface="jaf-facitweb"/>
              </a:rPr>
              <a:t>condizioni</a:t>
            </a:r>
            <a:r>
              <a:rPr lang="en-GB" dirty="0">
                <a:latin typeface="jaf-facitweb"/>
              </a:rPr>
              <a:t> di vita e di </a:t>
            </a:r>
            <a:r>
              <a:rPr lang="en-GB" dirty="0" err="1">
                <a:latin typeface="jaf-facitweb"/>
              </a:rPr>
              <a:t>lavoro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migliori</a:t>
            </a:r>
            <a:r>
              <a:rPr lang="en-GB" dirty="0">
                <a:latin typeface="jaf-facitweb"/>
              </a:rPr>
              <a:t>… per </a:t>
            </a:r>
            <a:r>
              <a:rPr lang="en-GB" dirty="0" err="1">
                <a:latin typeface="jaf-facitweb"/>
              </a:rPr>
              <a:t>una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protezione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sociale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adeguata</a:t>
            </a:r>
            <a:r>
              <a:rPr lang="en-GB" dirty="0">
                <a:latin typeface="jaf-facitweb"/>
              </a:rPr>
              <a:t>, per il </a:t>
            </a:r>
            <a:r>
              <a:rPr lang="en-GB" dirty="0" err="1">
                <a:latin typeface="jaf-facitweb"/>
              </a:rPr>
              <a:t>dialogo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tra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datori</a:t>
            </a:r>
            <a:r>
              <a:rPr lang="en-GB" dirty="0">
                <a:latin typeface="jaf-facitweb"/>
              </a:rPr>
              <a:t> di </a:t>
            </a:r>
            <a:r>
              <a:rPr lang="en-GB" dirty="0" err="1">
                <a:latin typeface="jaf-facitweb"/>
              </a:rPr>
              <a:t>lavoro</a:t>
            </a:r>
            <a:r>
              <a:rPr lang="en-GB" dirty="0">
                <a:latin typeface="jaf-facitweb"/>
              </a:rPr>
              <a:t> e forza </a:t>
            </a:r>
            <a:r>
              <a:rPr lang="en-GB" dirty="0" err="1">
                <a:latin typeface="jaf-facitweb"/>
              </a:rPr>
              <a:t>lavoro</a:t>
            </a:r>
            <a:r>
              <a:rPr lang="en-GB" dirty="0">
                <a:latin typeface="jaf-facitweb"/>
              </a:rPr>
              <a:t>, per lo </a:t>
            </a:r>
            <a:r>
              <a:rPr lang="en-GB" dirty="0" err="1">
                <a:latin typeface="jaf-facitweb"/>
              </a:rPr>
              <a:t>sviluppo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delle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risorse</a:t>
            </a:r>
            <a:r>
              <a:rPr lang="en-GB" dirty="0">
                <a:latin typeface="jaf-facitweb"/>
              </a:rPr>
              <a:t> </a:t>
            </a:r>
            <a:r>
              <a:rPr lang="en-GB" dirty="0" err="1">
                <a:latin typeface="jaf-facitweb"/>
              </a:rPr>
              <a:t>umane</a:t>
            </a:r>
            <a:r>
              <a:rPr lang="en-GB" dirty="0">
                <a:latin typeface="jaf-facitweb"/>
              </a:rPr>
              <a:t>…”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3BD3BB9-3CB5-4253-A27D-6B7904723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9827"/>
            <a:ext cx="10680562" cy="1078174"/>
          </a:xfrm>
          <a:custGeom>
            <a:avLst/>
            <a:gdLst>
              <a:gd name="connsiteX0" fmla="*/ 3617689 w 10680562"/>
              <a:gd name="connsiteY0" fmla="*/ 0 h 1605023"/>
              <a:gd name="connsiteX1" fmla="*/ 3635901 w 10680562"/>
              <a:gd name="connsiteY1" fmla="*/ 7738 h 1605023"/>
              <a:gd name="connsiteX2" fmla="*/ 3690891 w 10680562"/>
              <a:gd name="connsiteY2" fmla="*/ 7049 h 1605023"/>
              <a:gd name="connsiteX3" fmla="*/ 3832247 w 10680562"/>
              <a:gd name="connsiteY3" fmla="*/ 13937 h 1605023"/>
              <a:gd name="connsiteX4" fmla="*/ 3999111 w 10680562"/>
              <a:gd name="connsiteY4" fmla="*/ 44624 h 1605023"/>
              <a:gd name="connsiteX5" fmla="*/ 4034676 w 10680562"/>
              <a:gd name="connsiteY5" fmla="*/ 48775 h 1605023"/>
              <a:gd name="connsiteX6" fmla="*/ 4065394 w 10680562"/>
              <a:gd name="connsiteY6" fmla="*/ 42879 h 1605023"/>
              <a:gd name="connsiteX7" fmla="*/ 4072648 w 10680562"/>
              <a:gd name="connsiteY7" fmla="*/ 33262 h 1605023"/>
              <a:gd name="connsiteX8" fmla="*/ 4092232 w 10680562"/>
              <a:gd name="connsiteY8" fmla="*/ 34026 h 1605023"/>
              <a:gd name="connsiteX9" fmla="*/ 4097470 w 10680562"/>
              <a:gd name="connsiteY9" fmla="*/ 32252 h 1605023"/>
              <a:gd name="connsiteX10" fmla="*/ 4127488 w 10680562"/>
              <a:gd name="connsiteY10" fmla="*/ 24056 h 1605023"/>
              <a:gd name="connsiteX11" fmla="*/ 4190803 w 10680562"/>
              <a:gd name="connsiteY11" fmla="*/ 55685 h 1605023"/>
              <a:gd name="connsiteX12" fmla="*/ 4269333 w 10680562"/>
              <a:gd name="connsiteY12" fmla="*/ 54186 h 1605023"/>
              <a:gd name="connsiteX13" fmla="*/ 4481486 w 10680562"/>
              <a:gd name="connsiteY13" fmla="*/ 116915 h 1605023"/>
              <a:gd name="connsiteX14" fmla="*/ 4651418 w 10680562"/>
              <a:gd name="connsiteY14" fmla="*/ 150071 h 1605023"/>
              <a:gd name="connsiteX15" fmla="*/ 4863575 w 10680562"/>
              <a:gd name="connsiteY15" fmla="*/ 175458 h 1605023"/>
              <a:gd name="connsiteX16" fmla="*/ 5013635 w 10680562"/>
              <a:gd name="connsiteY16" fmla="*/ 213928 h 1605023"/>
              <a:gd name="connsiteX17" fmla="*/ 5203044 w 10680562"/>
              <a:gd name="connsiteY17" fmla="*/ 228946 h 1605023"/>
              <a:gd name="connsiteX18" fmla="*/ 5207070 w 10680562"/>
              <a:gd name="connsiteY18" fmla="*/ 235105 h 1605023"/>
              <a:gd name="connsiteX19" fmla="*/ 5224253 w 10680562"/>
              <a:gd name="connsiteY19" fmla="*/ 240320 h 1605023"/>
              <a:gd name="connsiteX20" fmla="*/ 5256736 w 10680562"/>
              <a:gd name="connsiteY20" fmla="*/ 254811 h 1605023"/>
              <a:gd name="connsiteX21" fmla="*/ 5264095 w 10680562"/>
              <a:gd name="connsiteY21" fmla="*/ 253567 h 1605023"/>
              <a:gd name="connsiteX22" fmla="*/ 5315084 w 10680562"/>
              <a:gd name="connsiteY22" fmla="*/ 269264 h 1605023"/>
              <a:gd name="connsiteX23" fmla="*/ 5316393 w 10680562"/>
              <a:gd name="connsiteY23" fmla="*/ 267603 h 1605023"/>
              <a:gd name="connsiteX24" fmla="*/ 5333427 w 10680562"/>
              <a:gd name="connsiteY24" fmla="*/ 263823 h 1605023"/>
              <a:gd name="connsiteX25" fmla="*/ 5364589 w 10680562"/>
              <a:gd name="connsiteY25" fmla="*/ 260882 h 1605023"/>
              <a:gd name="connsiteX26" fmla="*/ 5443973 w 10680562"/>
              <a:gd name="connsiteY26" fmla="*/ 230866 h 1605023"/>
              <a:gd name="connsiteX27" fmla="*/ 5497201 w 10680562"/>
              <a:gd name="connsiteY27" fmla="*/ 247023 h 1605023"/>
              <a:gd name="connsiteX28" fmla="*/ 5508269 w 10680562"/>
              <a:gd name="connsiteY28" fmla="*/ 249256 h 1605023"/>
              <a:gd name="connsiteX29" fmla="*/ 5508636 w 10680562"/>
              <a:gd name="connsiteY29" fmla="*/ 248880 h 1605023"/>
              <a:gd name="connsiteX30" fmla="*/ 5520606 w 10680562"/>
              <a:gd name="connsiteY30" fmla="*/ 250400 h 1605023"/>
              <a:gd name="connsiteX31" fmla="*/ 5528451 w 10680562"/>
              <a:gd name="connsiteY31" fmla="*/ 253330 h 1605023"/>
              <a:gd name="connsiteX32" fmla="*/ 5549923 w 10680562"/>
              <a:gd name="connsiteY32" fmla="*/ 257662 h 1605023"/>
              <a:gd name="connsiteX33" fmla="*/ 5558295 w 10680562"/>
              <a:gd name="connsiteY33" fmla="*/ 256364 h 1605023"/>
              <a:gd name="connsiteX34" fmla="*/ 5664799 w 10680562"/>
              <a:gd name="connsiteY34" fmla="*/ 278924 h 1605023"/>
              <a:gd name="connsiteX35" fmla="*/ 5796160 w 10680562"/>
              <a:gd name="connsiteY35" fmla="*/ 307979 h 1605023"/>
              <a:gd name="connsiteX36" fmla="*/ 5897647 w 10680562"/>
              <a:gd name="connsiteY36" fmla="*/ 339431 h 1605023"/>
              <a:gd name="connsiteX37" fmla="*/ 5978838 w 10680562"/>
              <a:gd name="connsiteY37" fmla="*/ 367970 h 1605023"/>
              <a:gd name="connsiteX38" fmla="*/ 6050367 w 10680562"/>
              <a:gd name="connsiteY38" fmla="*/ 386341 h 1605023"/>
              <a:gd name="connsiteX39" fmla="*/ 6140609 w 10680562"/>
              <a:gd name="connsiteY39" fmla="*/ 385135 h 1605023"/>
              <a:gd name="connsiteX40" fmla="*/ 6302950 w 10680562"/>
              <a:gd name="connsiteY40" fmla="*/ 448183 h 1605023"/>
              <a:gd name="connsiteX41" fmla="*/ 6308533 w 10680562"/>
              <a:gd name="connsiteY41" fmla="*/ 448551 h 1605023"/>
              <a:gd name="connsiteX42" fmla="*/ 6340278 w 10680562"/>
              <a:gd name="connsiteY42" fmla="*/ 468555 h 1605023"/>
              <a:gd name="connsiteX43" fmla="*/ 6341685 w 10680562"/>
              <a:gd name="connsiteY43" fmla="*/ 467587 h 1605023"/>
              <a:gd name="connsiteX44" fmla="*/ 6354862 w 10680562"/>
              <a:gd name="connsiteY44" fmla="*/ 467794 h 1605023"/>
              <a:gd name="connsiteX45" fmla="*/ 6377840 w 10680562"/>
              <a:gd name="connsiteY45" fmla="*/ 471024 h 1605023"/>
              <a:gd name="connsiteX46" fmla="*/ 6442804 w 10680562"/>
              <a:gd name="connsiteY46" fmla="*/ 463091 h 1605023"/>
              <a:gd name="connsiteX47" fmla="*/ 6476009 w 10680562"/>
              <a:gd name="connsiteY47" fmla="*/ 483807 h 1605023"/>
              <a:gd name="connsiteX48" fmla="*/ 6483237 w 10680562"/>
              <a:gd name="connsiteY48" fmla="*/ 487308 h 1605023"/>
              <a:gd name="connsiteX49" fmla="*/ 6483605 w 10680562"/>
              <a:gd name="connsiteY49" fmla="*/ 487102 h 1605023"/>
              <a:gd name="connsiteX50" fmla="*/ 6491673 w 10680562"/>
              <a:gd name="connsiteY50" fmla="*/ 490243 h 1605023"/>
              <a:gd name="connsiteX51" fmla="*/ 6496411 w 10680562"/>
              <a:gd name="connsiteY51" fmla="*/ 493689 h 1605023"/>
              <a:gd name="connsiteX52" fmla="*/ 6510429 w 10680562"/>
              <a:gd name="connsiteY52" fmla="*/ 500479 h 1605023"/>
              <a:gd name="connsiteX53" fmla="*/ 6516750 w 10680562"/>
              <a:gd name="connsiteY53" fmla="*/ 500983 h 1605023"/>
              <a:gd name="connsiteX54" fmla="*/ 6580199 w 10680562"/>
              <a:gd name="connsiteY54" fmla="*/ 483318 h 1605023"/>
              <a:gd name="connsiteX55" fmla="*/ 6690237 w 10680562"/>
              <a:gd name="connsiteY55" fmla="*/ 493051 h 1605023"/>
              <a:gd name="connsiteX56" fmla="*/ 6798356 w 10680562"/>
              <a:gd name="connsiteY56" fmla="*/ 506748 h 1605023"/>
              <a:gd name="connsiteX57" fmla="*/ 6837102 w 10680562"/>
              <a:gd name="connsiteY57" fmla="*/ 513677 h 1605023"/>
              <a:gd name="connsiteX58" fmla="*/ 6907934 w 10680562"/>
              <a:gd name="connsiteY58" fmla="*/ 517339 h 1605023"/>
              <a:gd name="connsiteX59" fmla="*/ 6941474 w 10680562"/>
              <a:gd name="connsiteY59" fmla="*/ 513632 h 1605023"/>
              <a:gd name="connsiteX60" fmla="*/ 6942754 w 10680562"/>
              <a:gd name="connsiteY60" fmla="*/ 514394 h 1605023"/>
              <a:gd name="connsiteX61" fmla="*/ 6946363 w 10680562"/>
              <a:gd name="connsiteY61" fmla="*/ 511066 h 1605023"/>
              <a:gd name="connsiteX62" fmla="*/ 6952592 w 10680562"/>
              <a:gd name="connsiteY62" fmla="*/ 510252 h 1605023"/>
              <a:gd name="connsiteX63" fmla="*/ 6968398 w 10680562"/>
              <a:gd name="connsiteY63" fmla="*/ 513946 h 1605023"/>
              <a:gd name="connsiteX64" fmla="*/ 6974142 w 10680562"/>
              <a:gd name="connsiteY64" fmla="*/ 516310 h 1605023"/>
              <a:gd name="connsiteX65" fmla="*/ 6982971 w 10680562"/>
              <a:gd name="connsiteY65" fmla="*/ 517694 h 1605023"/>
              <a:gd name="connsiteX66" fmla="*/ 6983252 w 10680562"/>
              <a:gd name="connsiteY66" fmla="*/ 517416 h 1605023"/>
              <a:gd name="connsiteX67" fmla="*/ 6991400 w 10680562"/>
              <a:gd name="connsiteY67" fmla="*/ 519321 h 1605023"/>
              <a:gd name="connsiteX68" fmla="*/ 7030460 w 10680562"/>
              <a:gd name="connsiteY68" fmla="*/ 532556 h 1605023"/>
              <a:gd name="connsiteX69" fmla="*/ 7089916 w 10680562"/>
              <a:gd name="connsiteY69" fmla="*/ 511503 h 1605023"/>
              <a:gd name="connsiteX70" fmla="*/ 7113059 w 10680562"/>
              <a:gd name="connsiteY70" fmla="*/ 509904 h 1605023"/>
              <a:gd name="connsiteX71" fmla="*/ 7125755 w 10680562"/>
              <a:gd name="connsiteY71" fmla="*/ 507393 h 1605023"/>
              <a:gd name="connsiteX72" fmla="*/ 7126765 w 10680562"/>
              <a:gd name="connsiteY72" fmla="*/ 506166 h 1605023"/>
              <a:gd name="connsiteX73" fmla="*/ 7164175 w 10680562"/>
              <a:gd name="connsiteY73" fmla="*/ 519011 h 1605023"/>
              <a:gd name="connsiteX74" fmla="*/ 7169654 w 10680562"/>
              <a:gd name="connsiteY74" fmla="*/ 518219 h 1605023"/>
              <a:gd name="connsiteX75" fmla="*/ 7193386 w 10680562"/>
              <a:gd name="connsiteY75" fmla="*/ 529788 h 1605023"/>
              <a:gd name="connsiteX76" fmla="*/ 7205997 w 10680562"/>
              <a:gd name="connsiteY76" fmla="*/ 534060 h 1605023"/>
              <a:gd name="connsiteX77" fmla="*/ 7208842 w 10680562"/>
              <a:gd name="connsiteY77" fmla="*/ 538783 h 1605023"/>
              <a:gd name="connsiteX78" fmla="*/ 7227817 w 10680562"/>
              <a:gd name="connsiteY78" fmla="*/ 543304 h 1605023"/>
              <a:gd name="connsiteX79" fmla="*/ 7230267 w 10680562"/>
              <a:gd name="connsiteY79" fmla="*/ 542497 h 1605023"/>
              <a:gd name="connsiteX80" fmla="*/ 7244913 w 10680562"/>
              <a:gd name="connsiteY80" fmla="*/ 551160 h 1605023"/>
              <a:gd name="connsiteX81" fmla="*/ 7255970 w 10680562"/>
              <a:gd name="connsiteY81" fmla="*/ 564383 h 1605023"/>
              <a:gd name="connsiteX82" fmla="*/ 7421156 w 10680562"/>
              <a:gd name="connsiteY82" fmla="*/ 584155 h 1605023"/>
              <a:gd name="connsiteX83" fmla="*/ 7553166 w 10680562"/>
              <a:gd name="connsiteY83" fmla="*/ 653085 h 1605023"/>
              <a:gd name="connsiteX84" fmla="*/ 7643092 w 10680562"/>
              <a:gd name="connsiteY84" fmla="*/ 662482 h 1605023"/>
              <a:gd name="connsiteX85" fmla="*/ 7896429 w 10680562"/>
              <a:gd name="connsiteY85" fmla="*/ 689054 h 1605023"/>
              <a:gd name="connsiteX86" fmla="*/ 7954620 w 10680562"/>
              <a:gd name="connsiteY86" fmla="*/ 689481 h 1605023"/>
              <a:gd name="connsiteX87" fmla="*/ 8000803 w 10680562"/>
              <a:gd name="connsiteY87" fmla="*/ 714583 h 1605023"/>
              <a:gd name="connsiteX88" fmla="*/ 8023216 w 10680562"/>
              <a:gd name="connsiteY88" fmla="*/ 709000 h 1605023"/>
              <a:gd name="connsiteX89" fmla="*/ 8027136 w 10680562"/>
              <a:gd name="connsiteY89" fmla="*/ 707765 h 1605023"/>
              <a:gd name="connsiteX90" fmla="*/ 8041622 w 10680562"/>
              <a:gd name="connsiteY90" fmla="*/ 708731 h 1605023"/>
              <a:gd name="connsiteX91" fmla="*/ 8047209 w 10680562"/>
              <a:gd name="connsiteY91" fmla="*/ 701624 h 1605023"/>
              <a:gd name="connsiteX92" fmla="*/ 8070088 w 10680562"/>
              <a:gd name="connsiteY92" fmla="*/ 697789 h 1605023"/>
              <a:gd name="connsiteX93" fmla="*/ 8096332 w 10680562"/>
              <a:gd name="connsiteY93" fmla="*/ 701624 h 1605023"/>
              <a:gd name="connsiteX94" fmla="*/ 8219225 w 10680562"/>
              <a:gd name="connsiteY94" fmla="*/ 728069 h 1605023"/>
              <a:gd name="connsiteX95" fmla="*/ 8293793 w 10680562"/>
              <a:gd name="connsiteY95" fmla="*/ 739200 h 1605023"/>
              <a:gd name="connsiteX96" fmla="*/ 8323753 w 10680562"/>
              <a:gd name="connsiteY96" fmla="*/ 736063 h 1605023"/>
              <a:gd name="connsiteX97" fmla="*/ 8364496 w 10680562"/>
              <a:gd name="connsiteY97" fmla="*/ 736635 h 1605023"/>
              <a:gd name="connsiteX98" fmla="*/ 8437662 w 10680562"/>
              <a:gd name="connsiteY98" fmla="*/ 731942 h 1605023"/>
              <a:gd name="connsiteX99" fmla="*/ 8533764 w 10680562"/>
              <a:gd name="connsiteY99" fmla="*/ 735554 h 1605023"/>
              <a:gd name="connsiteX100" fmla="*/ 8596769 w 10680562"/>
              <a:gd name="connsiteY100" fmla="*/ 769632 h 1605023"/>
              <a:gd name="connsiteX101" fmla="*/ 8604035 w 10680562"/>
              <a:gd name="connsiteY101" fmla="*/ 764982 h 1605023"/>
              <a:gd name="connsiteX102" fmla="*/ 8650929 w 10680562"/>
              <a:gd name="connsiteY102" fmla="*/ 773164 h 1605023"/>
              <a:gd name="connsiteX103" fmla="*/ 8806497 w 10680562"/>
              <a:gd name="connsiteY103" fmla="*/ 839707 h 1605023"/>
              <a:gd name="connsiteX104" fmla="*/ 8898377 w 10680562"/>
              <a:gd name="connsiteY104" fmla="*/ 854651 h 1605023"/>
              <a:gd name="connsiteX105" fmla="*/ 8932389 w 10680562"/>
              <a:gd name="connsiteY105" fmla="*/ 853846 h 1605023"/>
              <a:gd name="connsiteX106" fmla="*/ 8989288 w 10680562"/>
              <a:gd name="connsiteY106" fmla="*/ 852877 h 1605023"/>
              <a:gd name="connsiteX107" fmla="*/ 9035275 w 10680562"/>
              <a:gd name="connsiteY107" fmla="*/ 837110 h 1605023"/>
              <a:gd name="connsiteX108" fmla="*/ 9138626 w 10680562"/>
              <a:gd name="connsiteY108" fmla="*/ 862106 h 1605023"/>
              <a:gd name="connsiteX109" fmla="*/ 9216298 w 10680562"/>
              <a:gd name="connsiteY109" fmla="*/ 858754 h 1605023"/>
              <a:gd name="connsiteX110" fmla="*/ 9259941 w 10680562"/>
              <a:gd name="connsiteY110" fmla="*/ 861843 h 1605023"/>
              <a:gd name="connsiteX111" fmla="*/ 9380407 w 10680562"/>
              <a:gd name="connsiteY111" fmla="*/ 864825 h 1605023"/>
              <a:gd name="connsiteX112" fmla="*/ 9490772 w 10680562"/>
              <a:gd name="connsiteY112" fmla="*/ 901190 h 1605023"/>
              <a:gd name="connsiteX113" fmla="*/ 9584982 w 10680562"/>
              <a:gd name="connsiteY113" fmla="*/ 935980 h 1605023"/>
              <a:gd name="connsiteX114" fmla="*/ 9759797 w 10680562"/>
              <a:gd name="connsiteY114" fmla="*/ 1010923 h 1605023"/>
              <a:gd name="connsiteX115" fmla="*/ 9834455 w 10680562"/>
              <a:gd name="connsiteY115" fmla="*/ 1082908 h 1605023"/>
              <a:gd name="connsiteX116" fmla="*/ 9939504 w 10680562"/>
              <a:gd name="connsiteY116" fmla="*/ 1110614 h 1605023"/>
              <a:gd name="connsiteX117" fmla="*/ 10077001 w 10680562"/>
              <a:gd name="connsiteY117" fmla="*/ 1160906 h 1605023"/>
              <a:gd name="connsiteX118" fmla="*/ 10178431 w 10680562"/>
              <a:gd name="connsiteY118" fmla="*/ 1244920 h 1605023"/>
              <a:gd name="connsiteX119" fmla="*/ 10248658 w 10680562"/>
              <a:gd name="connsiteY119" fmla="*/ 1309335 h 1605023"/>
              <a:gd name="connsiteX120" fmla="*/ 10414709 w 10680562"/>
              <a:gd name="connsiteY120" fmla="*/ 1388645 h 1605023"/>
              <a:gd name="connsiteX121" fmla="*/ 10592469 w 10680562"/>
              <a:gd name="connsiteY121" fmla="*/ 1543828 h 1605023"/>
              <a:gd name="connsiteX122" fmla="*/ 10674941 w 10680562"/>
              <a:gd name="connsiteY122" fmla="*/ 1597388 h 1605023"/>
              <a:gd name="connsiteX123" fmla="*/ 10680562 w 10680562"/>
              <a:gd name="connsiteY123" fmla="*/ 1605023 h 1605023"/>
              <a:gd name="connsiteX124" fmla="*/ 0 w 10680562"/>
              <a:gd name="connsiteY124" fmla="*/ 1605023 h 1605023"/>
              <a:gd name="connsiteX125" fmla="*/ 0 w 10680562"/>
              <a:gd name="connsiteY125" fmla="*/ 415048 h 1605023"/>
              <a:gd name="connsiteX126" fmla="*/ 9656 w 10680562"/>
              <a:gd name="connsiteY126" fmla="*/ 416044 h 1605023"/>
              <a:gd name="connsiteX127" fmla="*/ 179196 w 10680562"/>
              <a:gd name="connsiteY127" fmla="*/ 423071 h 1605023"/>
              <a:gd name="connsiteX128" fmla="*/ 250912 w 10680562"/>
              <a:gd name="connsiteY128" fmla="*/ 408617 h 1605023"/>
              <a:gd name="connsiteX129" fmla="*/ 291375 w 10680562"/>
              <a:gd name="connsiteY129" fmla="*/ 403710 h 1605023"/>
              <a:gd name="connsiteX130" fmla="*/ 320542 w 10680562"/>
              <a:gd name="connsiteY130" fmla="*/ 396592 h 1605023"/>
              <a:gd name="connsiteX131" fmla="*/ 522426 w 10680562"/>
              <a:gd name="connsiteY131" fmla="*/ 407158 h 1605023"/>
              <a:gd name="connsiteX132" fmla="*/ 549068 w 10680562"/>
              <a:gd name="connsiteY132" fmla="*/ 407418 h 1605023"/>
              <a:gd name="connsiteX133" fmla="*/ 571100 w 10680562"/>
              <a:gd name="connsiteY133" fmla="*/ 400562 h 1605023"/>
              <a:gd name="connsiteX134" fmla="*/ 575457 w 10680562"/>
              <a:gd name="connsiteY134" fmla="*/ 392801 h 1605023"/>
              <a:gd name="connsiteX135" fmla="*/ 589968 w 10680562"/>
              <a:gd name="connsiteY135" fmla="*/ 391807 h 1605023"/>
              <a:gd name="connsiteX136" fmla="*/ 593649 w 10680562"/>
              <a:gd name="connsiteY136" fmla="*/ 390062 h 1605023"/>
              <a:gd name="connsiteX137" fmla="*/ 614928 w 10680562"/>
              <a:gd name="connsiteY137" fmla="*/ 381544 h 1605023"/>
              <a:gd name="connsiteX138" fmla="*/ 722580 w 10680562"/>
              <a:gd name="connsiteY138" fmla="*/ 392722 h 1605023"/>
              <a:gd name="connsiteX139" fmla="*/ 946884 w 10680562"/>
              <a:gd name="connsiteY139" fmla="*/ 411854 h 1605023"/>
              <a:gd name="connsiteX140" fmla="*/ 1210905 w 10680562"/>
              <a:gd name="connsiteY140" fmla="*/ 432414 h 1605023"/>
              <a:gd name="connsiteX141" fmla="*/ 1377854 w 10680562"/>
              <a:gd name="connsiteY141" fmla="*/ 429745 h 1605023"/>
              <a:gd name="connsiteX142" fmla="*/ 1391004 w 10680562"/>
              <a:gd name="connsiteY142" fmla="*/ 441307 h 1605023"/>
              <a:gd name="connsiteX143" fmla="*/ 1406953 w 10680562"/>
              <a:gd name="connsiteY143" fmla="*/ 447889 h 1605023"/>
              <a:gd name="connsiteX144" fmla="*/ 1409246 w 10680562"/>
              <a:gd name="connsiteY144" fmla="*/ 446765 h 1605023"/>
              <a:gd name="connsiteX145" fmla="*/ 1428800 w 10680562"/>
              <a:gd name="connsiteY145" fmla="*/ 448677 h 1605023"/>
              <a:gd name="connsiteX146" fmla="*/ 1432402 w 10680562"/>
              <a:gd name="connsiteY146" fmla="*/ 452956 h 1605023"/>
              <a:gd name="connsiteX147" fmla="*/ 1606578 w 10680562"/>
              <a:gd name="connsiteY147" fmla="*/ 430870 h 1605023"/>
              <a:gd name="connsiteX148" fmla="*/ 1647476 w 10680562"/>
              <a:gd name="connsiteY148" fmla="*/ 438687 h 1605023"/>
              <a:gd name="connsiteX149" fmla="*/ 1655866 w 10680562"/>
              <a:gd name="connsiteY149" fmla="*/ 439472 h 1605023"/>
              <a:gd name="connsiteX150" fmla="*/ 1656096 w 10680562"/>
              <a:gd name="connsiteY150" fmla="*/ 439162 h 1605023"/>
              <a:gd name="connsiteX151" fmla="*/ 1670708 w 10680562"/>
              <a:gd name="connsiteY151" fmla="*/ 412530 h 1605023"/>
              <a:gd name="connsiteX152" fmla="*/ 1737953 w 10680562"/>
              <a:gd name="connsiteY152" fmla="*/ 399496 h 1605023"/>
              <a:gd name="connsiteX153" fmla="*/ 1848192 w 10680562"/>
              <a:gd name="connsiteY153" fmla="*/ 376032 h 1605023"/>
              <a:gd name="connsiteX154" fmla="*/ 1954077 w 10680562"/>
              <a:gd name="connsiteY154" fmla="*/ 352621 h 1605023"/>
              <a:gd name="connsiteX155" fmla="*/ 1993047 w 10680562"/>
              <a:gd name="connsiteY155" fmla="*/ 346068 h 1605023"/>
              <a:gd name="connsiteX156" fmla="*/ 2059719 w 10680562"/>
              <a:gd name="connsiteY156" fmla="*/ 325903 h 1605023"/>
              <a:gd name="connsiteX157" fmla="*/ 2088528 w 10680562"/>
              <a:gd name="connsiteY157" fmla="*/ 311409 h 1605023"/>
              <a:gd name="connsiteX158" fmla="*/ 2090087 w 10680562"/>
              <a:gd name="connsiteY158" fmla="*/ 311676 h 1605023"/>
              <a:gd name="connsiteX159" fmla="*/ 2091700 w 10680562"/>
              <a:gd name="connsiteY159" fmla="*/ 307455 h 1605023"/>
              <a:gd name="connsiteX160" fmla="*/ 2096989 w 10680562"/>
              <a:gd name="connsiteY160" fmla="*/ 304649 h 1605023"/>
              <a:gd name="connsiteX161" fmla="*/ 2113325 w 10680562"/>
              <a:gd name="connsiteY161" fmla="*/ 302764 h 1605023"/>
              <a:gd name="connsiteX162" fmla="*/ 2119780 w 10680562"/>
              <a:gd name="connsiteY162" fmla="*/ 303007 h 1605023"/>
              <a:gd name="connsiteX163" fmla="*/ 2128562 w 10680562"/>
              <a:gd name="connsiteY163" fmla="*/ 301336 h 1605023"/>
              <a:gd name="connsiteX164" fmla="*/ 2128679 w 10680562"/>
              <a:gd name="connsiteY164" fmla="*/ 300991 h 1605023"/>
              <a:gd name="connsiteX165" fmla="*/ 2179558 w 10680562"/>
              <a:gd name="connsiteY165" fmla="*/ 299095 h 1605023"/>
              <a:gd name="connsiteX166" fmla="*/ 2223277 w 10680562"/>
              <a:gd name="connsiteY166" fmla="*/ 260239 h 1605023"/>
              <a:gd name="connsiteX167" fmla="*/ 2243644 w 10680562"/>
              <a:gd name="connsiteY167" fmla="*/ 251110 h 1605023"/>
              <a:gd name="connsiteX168" fmla="*/ 2253986 w 10680562"/>
              <a:gd name="connsiteY168" fmla="*/ 244616 h 1605023"/>
              <a:gd name="connsiteX169" fmla="*/ 2254285 w 10680562"/>
              <a:gd name="connsiteY169" fmla="*/ 243167 h 1605023"/>
              <a:gd name="connsiteX170" fmla="*/ 2295037 w 10680562"/>
              <a:gd name="connsiteY170" fmla="*/ 242433 h 1605023"/>
              <a:gd name="connsiteX171" fmla="*/ 2299648 w 10680562"/>
              <a:gd name="connsiteY171" fmla="*/ 239896 h 1605023"/>
              <a:gd name="connsiteX172" fmla="*/ 2327237 w 10680562"/>
              <a:gd name="connsiteY172" fmla="*/ 242539 h 1605023"/>
              <a:gd name="connsiteX173" fmla="*/ 2340943 w 10680562"/>
              <a:gd name="connsiteY173" fmla="*/ 242239 h 1605023"/>
              <a:gd name="connsiteX174" fmla="*/ 2345943 w 10680562"/>
              <a:gd name="connsiteY174" fmla="*/ 245589 h 1605023"/>
              <a:gd name="connsiteX175" fmla="*/ 2365602 w 10680562"/>
              <a:gd name="connsiteY175" fmla="*/ 243403 h 1605023"/>
              <a:gd name="connsiteX176" fmla="*/ 2367433 w 10680562"/>
              <a:gd name="connsiteY176" fmla="*/ 241858 h 1605023"/>
              <a:gd name="connsiteX177" fmla="*/ 2385231 w 10680562"/>
              <a:gd name="connsiteY177" fmla="*/ 244873 h 1605023"/>
              <a:gd name="connsiteX178" fmla="*/ 2402059 w 10680562"/>
              <a:gd name="connsiteY178" fmla="*/ 253223 h 1605023"/>
              <a:gd name="connsiteX179" fmla="*/ 2719020 w 10680562"/>
              <a:gd name="connsiteY179" fmla="*/ 235271 h 1605023"/>
              <a:gd name="connsiteX180" fmla="*/ 2877308 w 10680562"/>
              <a:gd name="connsiteY180" fmla="*/ 208630 h 1605023"/>
              <a:gd name="connsiteX181" fmla="*/ 3051375 w 10680562"/>
              <a:gd name="connsiteY181" fmla="*/ 154110 h 1605023"/>
              <a:gd name="connsiteX182" fmla="*/ 3104837 w 10680562"/>
              <a:gd name="connsiteY182" fmla="*/ 135199 h 1605023"/>
              <a:gd name="connsiteX183" fmla="*/ 3159836 w 10680562"/>
              <a:gd name="connsiteY183" fmla="*/ 142694 h 1605023"/>
              <a:gd name="connsiteX184" fmla="*/ 3177510 w 10680562"/>
              <a:gd name="connsiteY184" fmla="*/ 130186 h 1605023"/>
              <a:gd name="connsiteX185" fmla="*/ 3180470 w 10680562"/>
              <a:gd name="connsiteY185" fmla="*/ 127764 h 1605023"/>
              <a:gd name="connsiteX186" fmla="*/ 3194216 w 10680562"/>
              <a:gd name="connsiteY186" fmla="*/ 123837 h 1605023"/>
              <a:gd name="connsiteX187" fmla="*/ 3214710 w 10680562"/>
              <a:gd name="connsiteY187" fmla="*/ 104451 h 1605023"/>
              <a:gd name="connsiteX188" fmla="*/ 3240671 w 10680562"/>
              <a:gd name="connsiteY188" fmla="*/ 99232 h 1605023"/>
              <a:gd name="connsiteX189" fmla="*/ 3366544 w 10680562"/>
              <a:gd name="connsiteY189" fmla="*/ 82506 h 1605023"/>
              <a:gd name="connsiteX190" fmla="*/ 3440424 w 10680562"/>
              <a:gd name="connsiteY190" fmla="*/ 67891 h 1605023"/>
              <a:gd name="connsiteX191" fmla="*/ 3466248 w 10680562"/>
              <a:gd name="connsiteY191" fmla="*/ 55103 h 1605023"/>
              <a:gd name="connsiteX192" fmla="*/ 3503820 w 10680562"/>
              <a:gd name="connsiteY192" fmla="*/ 42110 h 1605023"/>
              <a:gd name="connsiteX193" fmla="*/ 3568389 w 10680562"/>
              <a:gd name="connsiteY193" fmla="*/ 13576 h 1605023"/>
              <a:gd name="connsiteX194" fmla="*/ 3604089 w 10680562"/>
              <a:gd name="connsiteY194" fmla="*/ 6980 h 16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680562" h="1605023">
                <a:moveTo>
                  <a:pt x="3617689" y="0"/>
                </a:moveTo>
                <a:lnTo>
                  <a:pt x="3635901" y="7738"/>
                </a:lnTo>
                <a:cubicBezTo>
                  <a:pt x="3636815" y="-13593"/>
                  <a:pt x="3674070" y="21953"/>
                  <a:pt x="3690891" y="7049"/>
                </a:cubicBezTo>
                <a:cubicBezTo>
                  <a:pt x="3723615" y="8082"/>
                  <a:pt x="3780877" y="7675"/>
                  <a:pt x="3832247" y="13937"/>
                </a:cubicBezTo>
                <a:cubicBezTo>
                  <a:pt x="3878761" y="52737"/>
                  <a:pt x="3960967" y="15082"/>
                  <a:pt x="3999111" y="44624"/>
                </a:cubicBezTo>
                <a:cubicBezTo>
                  <a:pt x="4011661" y="48427"/>
                  <a:pt x="4023440" y="49464"/>
                  <a:pt x="4034676" y="48775"/>
                </a:cubicBezTo>
                <a:lnTo>
                  <a:pt x="4065394" y="42879"/>
                </a:lnTo>
                <a:lnTo>
                  <a:pt x="4072648" y="33262"/>
                </a:lnTo>
                <a:lnTo>
                  <a:pt x="4092232" y="34026"/>
                </a:lnTo>
                <a:lnTo>
                  <a:pt x="4097470" y="32252"/>
                </a:lnTo>
                <a:cubicBezTo>
                  <a:pt x="4107476" y="28819"/>
                  <a:pt x="4117405" y="25741"/>
                  <a:pt x="4127488" y="24056"/>
                </a:cubicBezTo>
                <a:cubicBezTo>
                  <a:pt x="4122379" y="69900"/>
                  <a:pt x="4212421" y="17287"/>
                  <a:pt x="4190803" y="55685"/>
                </a:cubicBezTo>
                <a:cubicBezTo>
                  <a:pt x="4245322" y="54405"/>
                  <a:pt x="4210442" y="91290"/>
                  <a:pt x="4269333" y="54186"/>
                </a:cubicBezTo>
                <a:cubicBezTo>
                  <a:pt x="4360007" y="84494"/>
                  <a:pt x="4405441" y="66275"/>
                  <a:pt x="4481486" y="116915"/>
                </a:cubicBezTo>
                <a:cubicBezTo>
                  <a:pt x="4469366" y="96298"/>
                  <a:pt x="4624978" y="141388"/>
                  <a:pt x="4651418" y="150071"/>
                </a:cubicBezTo>
                <a:lnTo>
                  <a:pt x="4863575" y="175458"/>
                </a:lnTo>
                <a:cubicBezTo>
                  <a:pt x="4867452" y="182323"/>
                  <a:pt x="5007365" y="209256"/>
                  <a:pt x="5013635" y="213928"/>
                </a:cubicBezTo>
                <a:lnTo>
                  <a:pt x="5203044" y="228946"/>
                </a:lnTo>
                <a:lnTo>
                  <a:pt x="5207070" y="235105"/>
                </a:lnTo>
                <a:lnTo>
                  <a:pt x="5224253" y="240320"/>
                </a:lnTo>
                <a:lnTo>
                  <a:pt x="5256736" y="254811"/>
                </a:lnTo>
                <a:lnTo>
                  <a:pt x="5264095" y="253567"/>
                </a:lnTo>
                <a:lnTo>
                  <a:pt x="5315084" y="269264"/>
                </a:lnTo>
                <a:lnTo>
                  <a:pt x="5316393" y="267603"/>
                </a:lnTo>
                <a:cubicBezTo>
                  <a:pt x="5320500" y="264235"/>
                  <a:pt x="5325719" y="262424"/>
                  <a:pt x="5333427" y="263823"/>
                </a:cubicBezTo>
                <a:cubicBezTo>
                  <a:pt x="5330520" y="234164"/>
                  <a:pt x="5341605" y="254143"/>
                  <a:pt x="5364589" y="260882"/>
                </a:cubicBezTo>
                <a:cubicBezTo>
                  <a:pt x="5365199" y="216323"/>
                  <a:pt x="5425089" y="252089"/>
                  <a:pt x="5443973" y="230866"/>
                </a:cubicBezTo>
                <a:cubicBezTo>
                  <a:pt x="5460840" y="236821"/>
                  <a:pt x="5478689" y="242307"/>
                  <a:pt x="5497201" y="247023"/>
                </a:cubicBezTo>
                <a:lnTo>
                  <a:pt x="5508269" y="249256"/>
                </a:lnTo>
                <a:lnTo>
                  <a:pt x="5508636" y="248880"/>
                </a:lnTo>
                <a:cubicBezTo>
                  <a:pt x="5511356" y="248469"/>
                  <a:pt x="5515116" y="248867"/>
                  <a:pt x="5520606" y="250400"/>
                </a:cubicBezTo>
                <a:lnTo>
                  <a:pt x="5528451" y="253330"/>
                </a:lnTo>
                <a:lnTo>
                  <a:pt x="5549923" y="257662"/>
                </a:lnTo>
                <a:lnTo>
                  <a:pt x="5558295" y="256364"/>
                </a:lnTo>
                <a:lnTo>
                  <a:pt x="5664799" y="278924"/>
                </a:lnTo>
                <a:lnTo>
                  <a:pt x="5796160" y="307979"/>
                </a:lnTo>
                <a:lnTo>
                  <a:pt x="5897647" y="339431"/>
                </a:lnTo>
                <a:cubicBezTo>
                  <a:pt x="5894921" y="322560"/>
                  <a:pt x="5962532" y="357207"/>
                  <a:pt x="5978838" y="367970"/>
                </a:cubicBezTo>
                <a:cubicBezTo>
                  <a:pt x="6035145" y="375765"/>
                  <a:pt x="6006578" y="380813"/>
                  <a:pt x="6050367" y="386341"/>
                </a:cubicBezTo>
                <a:cubicBezTo>
                  <a:pt x="6051161" y="391932"/>
                  <a:pt x="6137489" y="380709"/>
                  <a:pt x="6140609" y="385135"/>
                </a:cubicBezTo>
                <a:cubicBezTo>
                  <a:pt x="6205928" y="424013"/>
                  <a:pt x="6248816" y="452185"/>
                  <a:pt x="6302950" y="448183"/>
                </a:cubicBezTo>
                <a:lnTo>
                  <a:pt x="6308533" y="448551"/>
                </a:lnTo>
                <a:lnTo>
                  <a:pt x="6340278" y="468555"/>
                </a:lnTo>
                <a:lnTo>
                  <a:pt x="6341685" y="467587"/>
                </a:lnTo>
                <a:cubicBezTo>
                  <a:pt x="6345560" y="465876"/>
                  <a:pt x="6349786" y="465470"/>
                  <a:pt x="6354862" y="467794"/>
                </a:cubicBezTo>
                <a:cubicBezTo>
                  <a:pt x="6361260" y="446013"/>
                  <a:pt x="6363438" y="462250"/>
                  <a:pt x="6377840" y="471024"/>
                </a:cubicBezTo>
                <a:cubicBezTo>
                  <a:pt x="6390990" y="439154"/>
                  <a:pt x="6423334" y="475084"/>
                  <a:pt x="6442804" y="463091"/>
                </a:cubicBezTo>
                <a:cubicBezTo>
                  <a:pt x="6453090" y="470255"/>
                  <a:pt x="6464204" y="477252"/>
                  <a:pt x="6476009" y="483807"/>
                </a:cubicBezTo>
                <a:lnTo>
                  <a:pt x="6483237" y="487308"/>
                </a:lnTo>
                <a:lnTo>
                  <a:pt x="6483605" y="487102"/>
                </a:lnTo>
                <a:cubicBezTo>
                  <a:pt x="6485654" y="487272"/>
                  <a:pt x="6488212" y="488201"/>
                  <a:pt x="6491673" y="490243"/>
                </a:cubicBezTo>
                <a:lnTo>
                  <a:pt x="6496411" y="493689"/>
                </a:lnTo>
                <a:lnTo>
                  <a:pt x="6510429" y="500479"/>
                </a:lnTo>
                <a:lnTo>
                  <a:pt x="6516750" y="500983"/>
                </a:lnTo>
                <a:cubicBezTo>
                  <a:pt x="6541864" y="496675"/>
                  <a:pt x="6554866" y="452619"/>
                  <a:pt x="6580199" y="483318"/>
                </a:cubicBezTo>
                <a:cubicBezTo>
                  <a:pt x="6622601" y="489571"/>
                  <a:pt x="6654587" y="470617"/>
                  <a:pt x="6690237" y="493051"/>
                </a:cubicBezTo>
                <a:cubicBezTo>
                  <a:pt x="6729957" y="498806"/>
                  <a:pt x="6766252" y="494451"/>
                  <a:pt x="6798356" y="506748"/>
                </a:cubicBezTo>
                <a:cubicBezTo>
                  <a:pt x="6813529" y="501270"/>
                  <a:pt x="6826992" y="500232"/>
                  <a:pt x="6837102" y="513677"/>
                </a:cubicBezTo>
                <a:cubicBezTo>
                  <a:pt x="6874837" y="515764"/>
                  <a:pt x="6887115" y="500833"/>
                  <a:pt x="6907934" y="517339"/>
                </a:cubicBezTo>
                <a:cubicBezTo>
                  <a:pt x="6934086" y="494196"/>
                  <a:pt x="6933260" y="504492"/>
                  <a:pt x="6941474" y="513632"/>
                </a:cubicBezTo>
                <a:lnTo>
                  <a:pt x="6942754" y="514394"/>
                </a:lnTo>
                <a:lnTo>
                  <a:pt x="6946363" y="511066"/>
                </a:lnTo>
                <a:lnTo>
                  <a:pt x="6952592" y="510252"/>
                </a:lnTo>
                <a:lnTo>
                  <a:pt x="6968398" y="513946"/>
                </a:lnTo>
                <a:lnTo>
                  <a:pt x="6974142" y="516310"/>
                </a:lnTo>
                <a:cubicBezTo>
                  <a:pt x="6978173" y="517574"/>
                  <a:pt x="6980948" y="517948"/>
                  <a:pt x="6982971" y="517694"/>
                </a:cubicBezTo>
                <a:lnTo>
                  <a:pt x="6983252" y="517416"/>
                </a:lnTo>
                <a:lnTo>
                  <a:pt x="6991400" y="519321"/>
                </a:lnTo>
                <a:cubicBezTo>
                  <a:pt x="7005004" y="523242"/>
                  <a:pt x="7018100" y="527732"/>
                  <a:pt x="7030460" y="532556"/>
                </a:cubicBezTo>
                <a:cubicBezTo>
                  <a:pt x="7044917" y="516932"/>
                  <a:pt x="7088472" y="545083"/>
                  <a:pt x="7089916" y="511503"/>
                </a:cubicBezTo>
                <a:cubicBezTo>
                  <a:pt x="7106785" y="517039"/>
                  <a:pt x="7114554" y="532321"/>
                  <a:pt x="7113059" y="509904"/>
                </a:cubicBezTo>
                <a:cubicBezTo>
                  <a:pt x="7118735" y="511110"/>
                  <a:pt x="7122641" y="509850"/>
                  <a:pt x="7125755" y="507393"/>
                </a:cubicBezTo>
                <a:lnTo>
                  <a:pt x="7126765" y="506166"/>
                </a:lnTo>
                <a:lnTo>
                  <a:pt x="7164175" y="519011"/>
                </a:lnTo>
                <a:lnTo>
                  <a:pt x="7169654" y="518219"/>
                </a:lnTo>
                <a:lnTo>
                  <a:pt x="7193386" y="529788"/>
                </a:lnTo>
                <a:lnTo>
                  <a:pt x="7205997" y="534060"/>
                </a:lnTo>
                <a:lnTo>
                  <a:pt x="7208842" y="538783"/>
                </a:lnTo>
                <a:cubicBezTo>
                  <a:pt x="7212314" y="541931"/>
                  <a:pt x="7217803" y="543928"/>
                  <a:pt x="7227817" y="543304"/>
                </a:cubicBezTo>
                <a:lnTo>
                  <a:pt x="7230267" y="542497"/>
                </a:lnTo>
                <a:lnTo>
                  <a:pt x="7244913" y="551160"/>
                </a:lnTo>
                <a:cubicBezTo>
                  <a:pt x="7249453" y="554807"/>
                  <a:pt x="7253253" y="559130"/>
                  <a:pt x="7255970" y="564383"/>
                </a:cubicBezTo>
                <a:cubicBezTo>
                  <a:pt x="7315146" y="548103"/>
                  <a:pt x="7361553" y="579076"/>
                  <a:pt x="7421156" y="584155"/>
                </a:cubicBezTo>
                <a:cubicBezTo>
                  <a:pt x="7465612" y="613750"/>
                  <a:pt x="7546249" y="613142"/>
                  <a:pt x="7553166" y="653085"/>
                </a:cubicBezTo>
                <a:cubicBezTo>
                  <a:pt x="7562552" y="609214"/>
                  <a:pt x="7673998" y="724531"/>
                  <a:pt x="7643092" y="662482"/>
                </a:cubicBezTo>
                <a:lnTo>
                  <a:pt x="7896429" y="689054"/>
                </a:lnTo>
                <a:cubicBezTo>
                  <a:pt x="7940867" y="662251"/>
                  <a:pt x="7914217" y="689365"/>
                  <a:pt x="7954620" y="689481"/>
                </a:cubicBezTo>
                <a:cubicBezTo>
                  <a:pt x="7937756" y="718000"/>
                  <a:pt x="8005608" y="680123"/>
                  <a:pt x="8000803" y="714583"/>
                </a:cubicBezTo>
                <a:cubicBezTo>
                  <a:pt x="8008309" y="713512"/>
                  <a:pt x="8015731" y="711389"/>
                  <a:pt x="8023216" y="709000"/>
                </a:cubicBezTo>
                <a:lnTo>
                  <a:pt x="8027136" y="707765"/>
                </a:lnTo>
                <a:lnTo>
                  <a:pt x="8041622" y="708731"/>
                </a:lnTo>
                <a:lnTo>
                  <a:pt x="8047209" y="701624"/>
                </a:lnTo>
                <a:lnTo>
                  <a:pt x="8070088" y="697789"/>
                </a:lnTo>
                <a:cubicBezTo>
                  <a:pt x="8078424" y="697492"/>
                  <a:pt x="8087123" y="698508"/>
                  <a:pt x="8096332" y="701624"/>
                </a:cubicBezTo>
                <a:cubicBezTo>
                  <a:pt x="8123926" y="724651"/>
                  <a:pt x="8185640" y="697894"/>
                  <a:pt x="8219225" y="728069"/>
                </a:cubicBezTo>
                <a:cubicBezTo>
                  <a:pt x="8232644" y="736562"/>
                  <a:pt x="8280723" y="746936"/>
                  <a:pt x="8293793" y="739200"/>
                </a:cubicBezTo>
                <a:cubicBezTo>
                  <a:pt x="8304636" y="739365"/>
                  <a:pt x="8314843" y="745516"/>
                  <a:pt x="8323753" y="736063"/>
                </a:cubicBezTo>
                <a:cubicBezTo>
                  <a:pt x="8336542" y="725164"/>
                  <a:pt x="8363344" y="752699"/>
                  <a:pt x="8364496" y="736635"/>
                </a:cubicBezTo>
                <a:cubicBezTo>
                  <a:pt x="8383724" y="755702"/>
                  <a:pt x="8414211" y="733717"/>
                  <a:pt x="8437662" y="731942"/>
                </a:cubicBezTo>
                <a:cubicBezTo>
                  <a:pt x="8451685" y="749699"/>
                  <a:pt x="8487061" y="728469"/>
                  <a:pt x="8533764" y="735554"/>
                </a:cubicBezTo>
                <a:cubicBezTo>
                  <a:pt x="8548878" y="755832"/>
                  <a:pt x="8565301" y="740114"/>
                  <a:pt x="8596769" y="769632"/>
                </a:cubicBezTo>
                <a:cubicBezTo>
                  <a:pt x="8598880" y="767829"/>
                  <a:pt x="8601326" y="766261"/>
                  <a:pt x="8604035" y="764982"/>
                </a:cubicBezTo>
                <a:cubicBezTo>
                  <a:pt x="8619777" y="757551"/>
                  <a:pt x="8640772" y="761213"/>
                  <a:pt x="8650929" y="773164"/>
                </a:cubicBezTo>
                <a:cubicBezTo>
                  <a:pt x="8702615" y="814545"/>
                  <a:pt x="8757170" y="823762"/>
                  <a:pt x="8806497" y="839707"/>
                </a:cubicBezTo>
                <a:cubicBezTo>
                  <a:pt x="8863157" y="854381"/>
                  <a:pt x="8833749" y="812347"/>
                  <a:pt x="8898377" y="854651"/>
                </a:cubicBezTo>
                <a:cubicBezTo>
                  <a:pt x="8909161" y="844048"/>
                  <a:pt x="8918437" y="845186"/>
                  <a:pt x="8932389" y="853846"/>
                </a:cubicBezTo>
                <a:cubicBezTo>
                  <a:pt x="8960146" y="860074"/>
                  <a:pt x="8965550" y="829338"/>
                  <a:pt x="8989288" y="852877"/>
                </a:cubicBezTo>
                <a:cubicBezTo>
                  <a:pt x="8988278" y="835633"/>
                  <a:pt x="9043995" y="856467"/>
                  <a:pt x="9035275" y="837110"/>
                </a:cubicBezTo>
                <a:cubicBezTo>
                  <a:pt x="9060165" y="838647"/>
                  <a:pt x="9108456" y="858499"/>
                  <a:pt x="9138626" y="862106"/>
                </a:cubicBezTo>
                <a:cubicBezTo>
                  <a:pt x="9165080" y="876547"/>
                  <a:pt x="9174888" y="860404"/>
                  <a:pt x="9216298" y="858754"/>
                </a:cubicBezTo>
                <a:cubicBezTo>
                  <a:pt x="9230418" y="871192"/>
                  <a:pt x="9244774" y="868822"/>
                  <a:pt x="9259941" y="861843"/>
                </a:cubicBezTo>
                <a:cubicBezTo>
                  <a:pt x="9297647" y="870955"/>
                  <a:pt x="9335980" y="863006"/>
                  <a:pt x="9380407" y="864825"/>
                </a:cubicBezTo>
                <a:cubicBezTo>
                  <a:pt x="9424338" y="883720"/>
                  <a:pt x="9443322" y="899138"/>
                  <a:pt x="9490772" y="901190"/>
                </a:cubicBezTo>
                <a:cubicBezTo>
                  <a:pt x="9530410" y="933396"/>
                  <a:pt x="9546422" y="928548"/>
                  <a:pt x="9584982" y="935980"/>
                </a:cubicBezTo>
                <a:cubicBezTo>
                  <a:pt x="9629819" y="954269"/>
                  <a:pt x="9718219" y="986435"/>
                  <a:pt x="9759797" y="1010923"/>
                </a:cubicBezTo>
                <a:cubicBezTo>
                  <a:pt x="9801376" y="1035410"/>
                  <a:pt x="9804503" y="1066293"/>
                  <a:pt x="9834455" y="1082908"/>
                </a:cubicBezTo>
                <a:cubicBezTo>
                  <a:pt x="9864406" y="1099522"/>
                  <a:pt x="9891608" y="1087791"/>
                  <a:pt x="9939504" y="1110614"/>
                </a:cubicBezTo>
                <a:cubicBezTo>
                  <a:pt x="9978150" y="1098522"/>
                  <a:pt x="10034187" y="1166580"/>
                  <a:pt x="10077001" y="1160906"/>
                </a:cubicBezTo>
                <a:cubicBezTo>
                  <a:pt x="10084861" y="1190721"/>
                  <a:pt x="10164307" y="1234884"/>
                  <a:pt x="10178431" y="1244920"/>
                </a:cubicBezTo>
                <a:cubicBezTo>
                  <a:pt x="10210316" y="1215779"/>
                  <a:pt x="10222273" y="1306394"/>
                  <a:pt x="10248658" y="1309335"/>
                </a:cubicBezTo>
                <a:lnTo>
                  <a:pt x="10414709" y="1388645"/>
                </a:lnTo>
                <a:cubicBezTo>
                  <a:pt x="10473963" y="1440373"/>
                  <a:pt x="10538857" y="1454568"/>
                  <a:pt x="10592469" y="1543828"/>
                </a:cubicBezTo>
                <a:cubicBezTo>
                  <a:pt x="10651538" y="1531501"/>
                  <a:pt x="10660082" y="1567462"/>
                  <a:pt x="10674941" y="1597388"/>
                </a:cubicBezTo>
                <a:lnTo>
                  <a:pt x="10680562" y="1605023"/>
                </a:lnTo>
                <a:lnTo>
                  <a:pt x="0" y="1605023"/>
                </a:lnTo>
                <a:lnTo>
                  <a:pt x="0" y="415048"/>
                </a:lnTo>
                <a:lnTo>
                  <a:pt x="9656" y="416044"/>
                </a:lnTo>
                <a:cubicBezTo>
                  <a:pt x="66794" y="420549"/>
                  <a:pt x="142962" y="423374"/>
                  <a:pt x="179196" y="423071"/>
                </a:cubicBezTo>
                <a:cubicBezTo>
                  <a:pt x="202136" y="418172"/>
                  <a:pt x="228694" y="392385"/>
                  <a:pt x="250912" y="408617"/>
                </a:cubicBezTo>
                <a:cubicBezTo>
                  <a:pt x="249389" y="392611"/>
                  <a:pt x="280512" y="416185"/>
                  <a:pt x="291375" y="403710"/>
                </a:cubicBezTo>
                <a:cubicBezTo>
                  <a:pt x="298635" y="393187"/>
                  <a:pt x="309770" y="397885"/>
                  <a:pt x="320542" y="396592"/>
                </a:cubicBezTo>
                <a:cubicBezTo>
                  <a:pt x="359051" y="397166"/>
                  <a:pt x="484339" y="405354"/>
                  <a:pt x="522426" y="407158"/>
                </a:cubicBezTo>
                <a:cubicBezTo>
                  <a:pt x="532069" y="408997"/>
                  <a:pt x="540856" y="408831"/>
                  <a:pt x="549068" y="407418"/>
                </a:cubicBezTo>
                <a:lnTo>
                  <a:pt x="571100" y="400562"/>
                </a:lnTo>
                <a:lnTo>
                  <a:pt x="575457" y="392801"/>
                </a:lnTo>
                <a:lnTo>
                  <a:pt x="589968" y="391807"/>
                </a:lnTo>
                <a:lnTo>
                  <a:pt x="593649" y="390062"/>
                </a:lnTo>
                <a:cubicBezTo>
                  <a:pt x="600667" y="386700"/>
                  <a:pt x="607669" y="383607"/>
                  <a:pt x="614928" y="381544"/>
                </a:cubicBezTo>
                <a:cubicBezTo>
                  <a:pt x="636416" y="381988"/>
                  <a:pt x="667253" y="387671"/>
                  <a:pt x="722580" y="392722"/>
                </a:cubicBezTo>
                <a:cubicBezTo>
                  <a:pt x="792539" y="408114"/>
                  <a:pt x="885615" y="380106"/>
                  <a:pt x="946884" y="411854"/>
                </a:cubicBezTo>
                <a:cubicBezTo>
                  <a:pt x="1028270" y="418469"/>
                  <a:pt x="1139077" y="429433"/>
                  <a:pt x="1210905" y="432414"/>
                </a:cubicBezTo>
                <a:cubicBezTo>
                  <a:pt x="1270803" y="429423"/>
                  <a:pt x="1321921" y="453757"/>
                  <a:pt x="1377854" y="429745"/>
                </a:cubicBezTo>
                <a:cubicBezTo>
                  <a:pt x="1381419" y="434564"/>
                  <a:pt x="1385901" y="438319"/>
                  <a:pt x="1391004" y="441307"/>
                </a:cubicBezTo>
                <a:lnTo>
                  <a:pt x="1406953" y="447889"/>
                </a:lnTo>
                <a:lnTo>
                  <a:pt x="1409246" y="446765"/>
                </a:lnTo>
                <a:cubicBezTo>
                  <a:pt x="1419066" y="444804"/>
                  <a:pt x="1424836" y="446037"/>
                  <a:pt x="1428800" y="448677"/>
                </a:cubicBezTo>
                <a:lnTo>
                  <a:pt x="1432402" y="452956"/>
                </a:lnTo>
                <a:lnTo>
                  <a:pt x="1606578" y="430870"/>
                </a:lnTo>
                <a:cubicBezTo>
                  <a:pt x="1619625" y="433971"/>
                  <a:pt x="1633347" y="436643"/>
                  <a:pt x="1647476" y="438687"/>
                </a:cubicBezTo>
                <a:lnTo>
                  <a:pt x="1655866" y="439472"/>
                </a:lnTo>
                <a:lnTo>
                  <a:pt x="1656096" y="439162"/>
                </a:lnTo>
                <a:cubicBezTo>
                  <a:pt x="1658061" y="438636"/>
                  <a:pt x="1666503" y="411823"/>
                  <a:pt x="1670708" y="412530"/>
                </a:cubicBezTo>
                <a:lnTo>
                  <a:pt x="1737953" y="399496"/>
                </a:lnTo>
                <a:lnTo>
                  <a:pt x="1848192" y="376032"/>
                </a:lnTo>
                <a:cubicBezTo>
                  <a:pt x="1887458" y="368088"/>
                  <a:pt x="1918458" y="352092"/>
                  <a:pt x="1954077" y="352621"/>
                </a:cubicBezTo>
                <a:cubicBezTo>
                  <a:pt x="1965180" y="342609"/>
                  <a:pt x="1976973" y="337201"/>
                  <a:pt x="1993047" y="346068"/>
                </a:cubicBezTo>
                <a:cubicBezTo>
                  <a:pt x="2028636" y="335449"/>
                  <a:pt x="2032293" y="317806"/>
                  <a:pt x="2059719" y="325903"/>
                </a:cubicBezTo>
                <a:cubicBezTo>
                  <a:pt x="2071905" y="296194"/>
                  <a:pt x="2076373" y="305826"/>
                  <a:pt x="2088528" y="311409"/>
                </a:cubicBezTo>
                <a:lnTo>
                  <a:pt x="2090087" y="311676"/>
                </a:lnTo>
                <a:lnTo>
                  <a:pt x="2091700" y="307455"/>
                </a:lnTo>
                <a:lnTo>
                  <a:pt x="2096989" y="304649"/>
                </a:lnTo>
                <a:lnTo>
                  <a:pt x="2113325" y="302764"/>
                </a:lnTo>
                <a:lnTo>
                  <a:pt x="2119780" y="303007"/>
                </a:lnTo>
                <a:cubicBezTo>
                  <a:pt x="2124111" y="302819"/>
                  <a:pt x="2126840" y="302239"/>
                  <a:pt x="2128562" y="301336"/>
                </a:cubicBezTo>
                <a:cubicBezTo>
                  <a:pt x="2128600" y="301221"/>
                  <a:pt x="2128640" y="301107"/>
                  <a:pt x="2128679" y="300991"/>
                </a:cubicBezTo>
                <a:lnTo>
                  <a:pt x="2179558" y="299095"/>
                </a:lnTo>
                <a:cubicBezTo>
                  <a:pt x="2184857" y="280099"/>
                  <a:pt x="2238998" y="291238"/>
                  <a:pt x="2223277" y="260239"/>
                </a:cubicBezTo>
                <a:cubicBezTo>
                  <a:pt x="2241523" y="259676"/>
                  <a:pt x="2256386" y="270988"/>
                  <a:pt x="2243644" y="251110"/>
                </a:cubicBezTo>
                <a:cubicBezTo>
                  <a:pt x="2249448" y="250324"/>
                  <a:pt x="2252382" y="247882"/>
                  <a:pt x="2253986" y="244616"/>
                </a:cubicBezTo>
                <a:lnTo>
                  <a:pt x="2254285" y="243167"/>
                </a:lnTo>
                <a:lnTo>
                  <a:pt x="2295037" y="242433"/>
                </a:lnTo>
                <a:lnTo>
                  <a:pt x="2299648" y="239896"/>
                </a:lnTo>
                <a:lnTo>
                  <a:pt x="2327237" y="242539"/>
                </a:lnTo>
                <a:lnTo>
                  <a:pt x="2340943" y="242239"/>
                </a:lnTo>
                <a:lnTo>
                  <a:pt x="2345943" y="245589"/>
                </a:lnTo>
                <a:cubicBezTo>
                  <a:pt x="2350718" y="247299"/>
                  <a:pt x="2356754" y="247292"/>
                  <a:pt x="2365602" y="243403"/>
                </a:cubicBezTo>
                <a:lnTo>
                  <a:pt x="2367433" y="241858"/>
                </a:lnTo>
                <a:lnTo>
                  <a:pt x="2385231" y="244873"/>
                </a:lnTo>
                <a:cubicBezTo>
                  <a:pt x="2391237" y="246682"/>
                  <a:pt x="2396907" y="249351"/>
                  <a:pt x="2402059" y="253223"/>
                </a:cubicBezTo>
                <a:cubicBezTo>
                  <a:pt x="2457690" y="251623"/>
                  <a:pt x="2639813" y="242704"/>
                  <a:pt x="2719020" y="235271"/>
                </a:cubicBezTo>
                <a:cubicBezTo>
                  <a:pt x="2762954" y="229515"/>
                  <a:pt x="2821915" y="222156"/>
                  <a:pt x="2877308" y="208630"/>
                </a:cubicBezTo>
                <a:cubicBezTo>
                  <a:pt x="2947949" y="226393"/>
                  <a:pt x="2978035" y="153757"/>
                  <a:pt x="3051375" y="154110"/>
                </a:cubicBezTo>
                <a:cubicBezTo>
                  <a:pt x="3078434" y="115011"/>
                  <a:pt x="3067807" y="148493"/>
                  <a:pt x="3104837" y="135199"/>
                </a:cubicBezTo>
                <a:cubicBezTo>
                  <a:pt x="3103880" y="166713"/>
                  <a:pt x="3146743" y="109780"/>
                  <a:pt x="3159836" y="142694"/>
                </a:cubicBezTo>
                <a:cubicBezTo>
                  <a:pt x="3166160" y="139232"/>
                  <a:pt x="3171875" y="134841"/>
                  <a:pt x="3177510" y="130186"/>
                </a:cubicBezTo>
                <a:lnTo>
                  <a:pt x="3180470" y="127764"/>
                </a:lnTo>
                <a:lnTo>
                  <a:pt x="3194216" y="123837"/>
                </a:lnTo>
                <a:lnTo>
                  <a:pt x="3214710" y="104451"/>
                </a:lnTo>
                <a:cubicBezTo>
                  <a:pt x="3222186" y="101416"/>
                  <a:pt x="3230663" y="99454"/>
                  <a:pt x="3240671" y="99232"/>
                </a:cubicBezTo>
                <a:cubicBezTo>
                  <a:pt x="3277606" y="111009"/>
                  <a:pt x="3320498" y="66221"/>
                  <a:pt x="3366544" y="82506"/>
                </a:cubicBezTo>
                <a:cubicBezTo>
                  <a:pt x="3383134" y="85775"/>
                  <a:pt x="3432393" y="79256"/>
                  <a:pt x="3440424" y="67891"/>
                </a:cubicBezTo>
                <a:cubicBezTo>
                  <a:pt x="3450432" y="64444"/>
                  <a:pt x="3462892" y="66649"/>
                  <a:pt x="3466248" y="55103"/>
                </a:cubicBezTo>
                <a:cubicBezTo>
                  <a:pt x="3472418" y="40954"/>
                  <a:pt x="3510917" y="57092"/>
                  <a:pt x="3503820" y="42110"/>
                </a:cubicBezTo>
                <a:lnTo>
                  <a:pt x="3568389" y="13576"/>
                </a:lnTo>
                <a:cubicBezTo>
                  <a:pt x="3579310" y="19318"/>
                  <a:pt x="3590168" y="14433"/>
                  <a:pt x="3604089" y="698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6E89DBE2-6D20-9B27-B0E5-4343D70D9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09907" y="5525092"/>
            <a:ext cx="1782093" cy="111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3DE0-E401-8AD0-FFA3-7D0C10FE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40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L’UNIONE EUROPEA ADESSO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F18BFD3-4865-91CD-6364-6455D223C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535967"/>
              </p:ext>
            </p:extLst>
          </p:nvPr>
        </p:nvGraphicFramePr>
        <p:xfrm>
          <a:off x="838200" y="962526"/>
          <a:ext cx="10515600" cy="565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31C6DE13-303C-5100-05E1-D763F812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3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6160-368C-EC93-0126-281F3FF6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52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L’UNIONE EUROPEA ADESSO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D4C3E94-FB4B-F917-5ED3-A13274E13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0792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06FD86A3-FB55-2490-2EEB-1725745B8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3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5" name="Rectangle 12294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36C4B-AEFC-532F-1086-01395272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6160684" cy="168463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RI-EQUILIBRARE LA BILANCIA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21367-912F-A0F1-3C5A-4C7325AAC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2392"/>
            <a:ext cx="10173101" cy="4077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jaf-facitweb"/>
              </a:rPr>
              <a:t>Gli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obiettivi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dell’Unione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Europea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sono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stati</a:t>
            </a:r>
            <a:r>
              <a:rPr lang="en-GB" sz="2000" dirty="0">
                <a:latin typeface="jaf-facitweb"/>
              </a:rPr>
              <a:t> </a:t>
            </a:r>
            <a:r>
              <a:rPr lang="en-GB" sz="2000" dirty="0" err="1">
                <a:latin typeface="jaf-facitweb"/>
              </a:rPr>
              <a:t>sacrificati</a:t>
            </a:r>
            <a:r>
              <a:rPr lang="en-GB" sz="2000" dirty="0">
                <a:latin typeface="jaf-facitweb"/>
              </a:rPr>
              <a:t> in </a:t>
            </a:r>
            <a:r>
              <a:rPr lang="en-GB" sz="2000" dirty="0" err="1">
                <a:latin typeface="jaf-facitweb"/>
              </a:rPr>
              <a:t>favore</a:t>
            </a:r>
            <a:r>
              <a:rPr lang="en-GB" sz="2000" dirty="0">
                <a:latin typeface="jaf-facitweb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latin typeface="jaf-facitweb"/>
              </a:rPr>
              <a:t>di </a:t>
            </a:r>
            <a:r>
              <a:rPr lang="en-GB" sz="2000" dirty="0" err="1">
                <a:latin typeface="jaf-facitweb"/>
              </a:rPr>
              <a:t>interessi</a:t>
            </a:r>
            <a:r>
              <a:rPr lang="en-GB" sz="2000" dirty="0">
                <a:latin typeface="jaf-facitweb"/>
              </a:rPr>
              <a:t> economici e </a:t>
            </a:r>
            <a:r>
              <a:rPr lang="en-GB" sz="2000" dirty="0" err="1">
                <a:latin typeface="jaf-facitweb"/>
              </a:rPr>
              <a:t>commerciali</a:t>
            </a:r>
            <a:r>
              <a:rPr lang="en-GB" sz="2000" dirty="0">
                <a:latin typeface="jaf-facitweb"/>
              </a:rPr>
              <a:t>. </a:t>
            </a:r>
            <a:r>
              <a:rPr lang="en-GB" sz="2000" b="0" i="0" dirty="0">
                <a:effectLst/>
                <a:latin typeface="jaf-facitweb"/>
              </a:rPr>
              <a:t>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AFAA9BBC-A4CF-8682-A280-7C9F9F4BF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5479" y="168876"/>
            <a:ext cx="2684683" cy="16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Download Scales, Justice, Red. Royalty-Free Vector Graphic - Pixabay">
            <a:extLst>
              <a:ext uri="{FF2B5EF4-FFF2-40B4-BE49-F238E27FC236}">
                <a16:creationId xmlns:a16="http://schemas.microsoft.com/office/drawing/2014/main" id="{95F541BC-98F5-691E-CAAE-17F4169C0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6887" y="2731873"/>
            <a:ext cx="4397482" cy="38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2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601200" cy="818782"/>
          </a:xfrm>
        </p:spPr>
        <p:txBody>
          <a:bodyPr>
            <a:normAutofit fontScale="90000"/>
          </a:bodyPr>
          <a:lstStyle/>
          <a:p>
            <a:r>
              <a:rPr lang="mr-IN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…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DALLA CONFERENZA SUL FUTURO DELL’EUROPA - </a:t>
            </a:r>
            <a:r>
              <a:rPr lang="it-IT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CoFoE</a:t>
            </a:r>
            <a:endParaRPr lang="it-IT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F367227F-AA35-5BD7-A24A-B9A65A7B2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444792"/>
              </p:ext>
            </p:extLst>
          </p:nvPr>
        </p:nvGraphicFramePr>
        <p:xfrm>
          <a:off x="587141" y="1346626"/>
          <a:ext cx="10766659" cy="463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0AE977D3-1E70-3BCC-24E7-B1F93CB56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533" y="202407"/>
            <a:ext cx="1729250" cy="108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39F9FB-00D5-62F5-890D-4B51081DA9AC}"/>
              </a:ext>
            </a:extLst>
          </p:cNvPr>
          <p:cNvSpPr txBox="1"/>
          <p:nvPr/>
        </p:nvSpPr>
        <p:spPr>
          <a:xfrm>
            <a:off x="4013200" y="6073541"/>
            <a:ext cx="761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VERSO UN CAMBIAMENTO DEI TRATTATI?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201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QUALI SONO LE PRIORITÀ? </a:t>
            </a:r>
            <a:br>
              <a:rPr lang="it-IT" b="1" dirty="0">
                <a:solidFill>
                  <a:srgbClr val="C00000"/>
                </a:solidFill>
              </a:rPr>
            </a:b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7316F568-44A0-48D4-B12F-A6BA8D10F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550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1ED67E84-507B-4A08-AE11-71A2FC1C6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94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OPPORTUNITÀ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F67AD71C-B719-3F7B-D719-64EC8380A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9567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727F8BD6-4FD2-F9E2-990F-11BF35159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9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9074-059D-1167-67F2-1FD700F7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ETUC-CES CHIEDE</a:t>
            </a:r>
          </a:p>
        </p:txBody>
      </p:sp>
      <p:pic>
        <p:nvPicPr>
          <p:cNvPr id="4" name="Picture 2" descr="European Trade Union Confederation – ETUC - European Movement">
            <a:extLst>
              <a:ext uri="{FF2B5EF4-FFF2-40B4-BE49-F238E27FC236}">
                <a16:creationId xmlns:a16="http://schemas.microsoft.com/office/drawing/2014/main" id="{43B83E90-E183-767B-4FD1-5D1C06D91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45" y="202407"/>
            <a:ext cx="2019838" cy="12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Ferpa News Archivi - Ferpa">
            <a:extLst>
              <a:ext uri="{FF2B5EF4-FFF2-40B4-BE49-F238E27FC236}">
                <a16:creationId xmlns:a16="http://schemas.microsoft.com/office/drawing/2014/main" id="{43D6E8D1-185F-6E10-F5A4-A4C226E4F9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62" y="1933666"/>
            <a:ext cx="9696170" cy="509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9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of Europe_ Tea Jarc</Template>
  <TotalTime>0</TotalTime>
  <Words>1388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jaf-facitweb</vt:lpstr>
      <vt:lpstr>Symbol</vt:lpstr>
      <vt:lpstr>Tema di Office</vt:lpstr>
      <vt:lpstr>IL FUTURO DELL’EUROPA</vt:lpstr>
      <vt:lpstr>1957 Trattato che istituisce la Comunità europea (Trattato di Roma) </vt:lpstr>
      <vt:lpstr>L’UNIONE EUROPEA ADESSO</vt:lpstr>
      <vt:lpstr>L’UNIONE EUROPEA ADESSO</vt:lpstr>
      <vt:lpstr>RI-EQUILIBRARE LA BILANCIA</vt:lpstr>
      <vt:lpstr>… DALLA CONFERENZA SUL FUTURO DELL’EUROPA - CoFoE</vt:lpstr>
      <vt:lpstr>QUALI SONO LE PRIORITÀ?  </vt:lpstr>
      <vt:lpstr>OPPORTUNITÀ</vt:lpstr>
      <vt:lpstr>ETUC-CES CHIEDE</vt:lpstr>
      <vt:lpstr>Presentazione standard di PowerPoint</vt:lpstr>
      <vt:lpstr>SVILUPPO POLITICO</vt:lpstr>
      <vt:lpstr>INVESTIRE NELLA TRANSIZIONE</vt:lpstr>
      <vt:lpstr>DEMOCRAZIA  E GOVERNANCE </vt:lpstr>
      <vt:lpstr>… DAL PARLAMENTO EUROPEO</vt:lpstr>
      <vt:lpstr>Le posizioni dell’ETUC-CES</vt:lpstr>
      <vt:lpstr>ETUC-CES: Il futuro dell’Europa (Manifesto per le elezioni 2024  – punti chiave)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FUTURO DELL’EUROPA</dc:title>
  <dc:creator>Martina Toti</dc:creator>
  <cp:lastModifiedBy>Manuela Campanelli</cp:lastModifiedBy>
  <cp:revision>10</cp:revision>
  <dcterms:created xsi:type="dcterms:W3CDTF">2024-02-06T11:44:57Z</dcterms:created>
  <dcterms:modified xsi:type="dcterms:W3CDTF">2024-02-07T09:54:26Z</dcterms:modified>
</cp:coreProperties>
</file>